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4"/>
  </p:sldMasterIdLst>
  <p:notesMasterIdLst>
    <p:notesMasterId r:id="rId38"/>
  </p:notesMasterIdLst>
  <p:handoutMasterIdLst>
    <p:handoutMasterId r:id="rId39"/>
  </p:handoutMasterIdLst>
  <p:sldIdLst>
    <p:sldId id="306" r:id="rId5"/>
    <p:sldId id="307" r:id="rId6"/>
    <p:sldId id="308" r:id="rId7"/>
    <p:sldId id="309" r:id="rId8"/>
    <p:sldId id="310" r:id="rId9"/>
    <p:sldId id="314" r:id="rId10"/>
    <p:sldId id="294" r:id="rId11"/>
    <p:sldId id="315" r:id="rId12"/>
    <p:sldId id="316" r:id="rId13"/>
    <p:sldId id="317" r:id="rId14"/>
    <p:sldId id="319" r:id="rId15"/>
    <p:sldId id="321" r:id="rId16"/>
    <p:sldId id="320" r:id="rId17"/>
    <p:sldId id="311" r:id="rId18"/>
    <p:sldId id="322" r:id="rId19"/>
    <p:sldId id="323" r:id="rId20"/>
    <p:sldId id="295" r:id="rId21"/>
    <p:sldId id="324" r:id="rId22"/>
    <p:sldId id="325" r:id="rId23"/>
    <p:sldId id="326" r:id="rId24"/>
    <p:sldId id="327" r:id="rId25"/>
    <p:sldId id="328" r:id="rId26"/>
    <p:sldId id="329" r:id="rId27"/>
    <p:sldId id="330" r:id="rId28"/>
    <p:sldId id="331" r:id="rId29"/>
    <p:sldId id="332" r:id="rId30"/>
    <p:sldId id="333" r:id="rId31"/>
    <p:sldId id="334" r:id="rId32"/>
    <p:sldId id="335" r:id="rId33"/>
    <p:sldId id="336" r:id="rId34"/>
    <p:sldId id="337" r:id="rId35"/>
    <p:sldId id="338" r:id="rId36"/>
    <p:sldId id="312" r:id="rId37"/>
  </p:sldIdLst>
  <p:sldSz cx="12192000" cy="6858000"/>
  <p:notesSz cx="6858000" cy="9144000"/>
  <p:defaultTextStyle>
    <a:defPPr rtl="0">
      <a:defRPr lang="ko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92" userDrawn="1">
          <p15:clr>
            <a:srgbClr val="A4A3A4"/>
          </p15:clr>
        </p15:guide>
        <p15:guide id="2" pos="7056" userDrawn="1">
          <p15:clr>
            <a:srgbClr val="A4A3A4"/>
          </p15:clr>
        </p15:guide>
        <p15:guide id="3" orient="horz" pos="31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84967" autoAdjust="0"/>
  </p:normalViewPr>
  <p:slideViewPr>
    <p:cSldViewPr snapToGrid="0">
      <p:cViewPr varScale="1">
        <p:scale>
          <a:sx n="60" d="100"/>
          <a:sy n="60" d="100"/>
        </p:scale>
        <p:origin x="96" y="1188"/>
      </p:cViewPr>
      <p:guideLst>
        <p:guide orient="horz" pos="1392"/>
        <p:guide pos="7056"/>
        <p:guide orient="horz" pos="31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00" d="100"/>
          <a:sy n="100" d="100"/>
        </p:scale>
        <p:origin x="355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>
              <a:latin typeface="+mj-lt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4893A7-208D-49A2-ADF3-6D51FF1E3A67}" type="datetime1">
              <a:rPr lang="ko-KR" altLang="en-US" smtClean="0">
                <a:latin typeface="+mj-lt"/>
              </a:rPr>
              <a:t>2022-12-11</a:t>
            </a:fld>
            <a:endParaRPr lang="ko-KR" altLang="en-US" dirty="0">
              <a:latin typeface="+mj-lt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>
              <a:latin typeface="+mj-lt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6C9CB7-07FF-4D57-AB49-9C3B8C50138F}" type="slidenum">
              <a:rPr lang="en-US" altLang="ko-KR" smtClean="0">
                <a:latin typeface="+mj-lt"/>
              </a:rPr>
              <a:t>‹#›</a:t>
            </a:fld>
            <a:endParaRPr lang="ko-KR" alt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3979705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+mj-ea"/>
                <a:ea typeface="+mj-ea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+mj-ea"/>
                <a:ea typeface="+mj-ea"/>
              </a:defRPr>
            </a:lvl1pPr>
          </a:lstStyle>
          <a:p>
            <a:fld id="{888382B4-BA11-4387-BBF0-6A871BD5BB3D}" type="datetime1">
              <a:rPr lang="ko-KR" altLang="en-US" smtClean="0"/>
              <a:pPr/>
              <a:t>2022-12-11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ko-KR" altLang="en-US" noProof="0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ko-KR" altLang="en-US" noProof="0" dirty="0"/>
              <a:t>마스터 텍스트 스타일을 편집하려면 클릭하세요</a:t>
            </a:r>
            <a:r>
              <a:rPr lang="en-US" altLang="ko-KR" noProof="0" dirty="0"/>
              <a:t>.</a:t>
            </a:r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+mj-ea"/>
                <a:ea typeface="+mj-ea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+mj-ea"/>
                <a:ea typeface="+mj-ea"/>
              </a:defRPr>
            </a:lvl1pPr>
          </a:lstStyle>
          <a:p>
            <a:fld id="{D5939589-3E79-4C82-AA4A-FE78234FAA59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19496896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US" altLang="ko-KR" smtClean="0">
                <a:latin typeface="+mj-ea"/>
                <a:ea typeface="+mj-ea"/>
              </a:rPr>
              <a:t>1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9240260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US" altLang="ko-KR" smtClean="0">
                <a:latin typeface="+mj-ea"/>
                <a:ea typeface="+mj-ea"/>
              </a:rPr>
              <a:t>10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0380302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US" altLang="ko-KR" smtClean="0">
                <a:latin typeface="+mj-ea"/>
                <a:ea typeface="+mj-ea"/>
              </a:rPr>
              <a:t>11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2973146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US" altLang="ko-KR" smtClean="0">
                <a:latin typeface="+mj-ea"/>
                <a:ea typeface="+mj-ea"/>
              </a:rPr>
              <a:t>12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4068632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US" altLang="ko-KR" smtClean="0">
                <a:latin typeface="+mj-ea"/>
                <a:ea typeface="+mj-ea"/>
              </a:rPr>
              <a:t>13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812770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US" altLang="ko-KR" smtClean="0">
                <a:latin typeface="+mj-ea"/>
                <a:ea typeface="+mj-ea"/>
              </a:rPr>
              <a:t>14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99142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US" altLang="ko-KR" smtClean="0">
                <a:latin typeface="+mj-ea"/>
                <a:ea typeface="+mj-ea"/>
              </a:rPr>
              <a:t>15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1898065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US" altLang="ko-KR" smtClean="0">
                <a:latin typeface="+mj-ea"/>
                <a:ea typeface="+mj-ea"/>
              </a:rPr>
              <a:t>16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5631310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US" altLang="ko-KR" smtClean="0">
                <a:latin typeface="+mj-ea"/>
                <a:ea typeface="+mj-ea"/>
              </a:rPr>
              <a:t>17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6678064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US" altLang="ko-KR" smtClean="0">
                <a:latin typeface="+mj-ea"/>
                <a:ea typeface="+mj-ea"/>
              </a:rPr>
              <a:t>18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12276852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US" altLang="ko-KR" smtClean="0">
                <a:latin typeface="+mj-ea"/>
                <a:ea typeface="+mj-ea"/>
              </a:rPr>
              <a:t>19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9359656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US" altLang="ko-KR" smtClean="0">
                <a:latin typeface="+mj-ea"/>
                <a:ea typeface="+mj-ea"/>
              </a:rPr>
              <a:t>2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09477981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US" altLang="ko-KR" smtClean="0">
                <a:latin typeface="+mj-ea"/>
                <a:ea typeface="+mj-ea"/>
              </a:rPr>
              <a:t>20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0085993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US" altLang="ko-KR" smtClean="0">
                <a:latin typeface="+mj-ea"/>
                <a:ea typeface="+mj-ea"/>
              </a:rPr>
              <a:t>21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96807482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US" altLang="ko-KR" smtClean="0">
                <a:latin typeface="+mj-ea"/>
                <a:ea typeface="+mj-ea"/>
              </a:rPr>
              <a:t>22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03487300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US" altLang="ko-KR" smtClean="0">
                <a:latin typeface="+mj-ea"/>
                <a:ea typeface="+mj-ea"/>
              </a:rPr>
              <a:t>23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3808774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US" altLang="ko-KR" smtClean="0">
                <a:latin typeface="+mj-ea"/>
                <a:ea typeface="+mj-ea"/>
              </a:rPr>
              <a:t>24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62967245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US" altLang="ko-KR" smtClean="0">
                <a:latin typeface="+mj-ea"/>
                <a:ea typeface="+mj-ea"/>
              </a:rPr>
              <a:t>25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00692561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US" altLang="ko-KR" smtClean="0">
                <a:latin typeface="+mj-ea"/>
                <a:ea typeface="+mj-ea"/>
              </a:rPr>
              <a:t>26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04639976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US" altLang="ko-KR" smtClean="0">
                <a:latin typeface="+mj-ea"/>
                <a:ea typeface="+mj-ea"/>
              </a:rPr>
              <a:t>27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65656268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US" altLang="ko-KR" smtClean="0">
                <a:latin typeface="+mj-ea"/>
                <a:ea typeface="+mj-ea"/>
              </a:rPr>
              <a:t>28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4320194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US" altLang="ko-KR" smtClean="0">
                <a:latin typeface="+mj-ea"/>
                <a:ea typeface="+mj-ea"/>
              </a:rPr>
              <a:t>29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5773759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US" altLang="ko-KR" smtClean="0">
                <a:latin typeface="+mj-ea"/>
                <a:ea typeface="+mj-ea"/>
              </a:rPr>
              <a:t>3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25275310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US" altLang="ko-KR" smtClean="0">
                <a:latin typeface="+mj-ea"/>
                <a:ea typeface="+mj-ea"/>
              </a:rPr>
              <a:t>30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67277484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US" altLang="ko-KR" smtClean="0">
                <a:latin typeface="+mj-ea"/>
                <a:ea typeface="+mj-ea"/>
              </a:rPr>
              <a:t>31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39518130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US" altLang="ko-KR" smtClean="0">
                <a:latin typeface="+mj-ea"/>
                <a:ea typeface="+mj-ea"/>
              </a:rPr>
              <a:t>32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22992643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US" altLang="ko-KR" smtClean="0">
                <a:latin typeface="+mj-ea"/>
                <a:ea typeface="+mj-ea"/>
              </a:rPr>
              <a:t>33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0240276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US" altLang="ko-KR" smtClean="0">
                <a:latin typeface="+mj-ea"/>
                <a:ea typeface="+mj-ea"/>
              </a:rPr>
              <a:t>4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1224563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US" altLang="ko-KR" smtClean="0">
                <a:latin typeface="+mj-ea"/>
                <a:ea typeface="+mj-ea"/>
              </a:rPr>
              <a:t>5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0309160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US" altLang="ko-KR" smtClean="0">
                <a:latin typeface="+mj-ea"/>
                <a:ea typeface="+mj-ea"/>
              </a:rPr>
              <a:t>6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9219315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US" altLang="ko-KR" smtClean="0">
                <a:latin typeface="+mj-ea"/>
                <a:ea typeface="+mj-ea"/>
              </a:rPr>
              <a:t>7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716013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US" altLang="ko-KR" smtClean="0">
                <a:latin typeface="+mj-ea"/>
                <a:ea typeface="+mj-ea"/>
              </a:rPr>
              <a:t>8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6751882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US" altLang="ko-KR" smtClean="0">
                <a:latin typeface="+mj-ea"/>
                <a:ea typeface="+mj-ea"/>
              </a:rPr>
              <a:t>9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1239292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rtlCol="0" anchor="b"/>
          <a:lstStyle>
            <a:lvl1pPr algn="l">
              <a:defRPr sz="6000" b="1" i="0" cap="all" baseline="0"/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 rtlCol="0"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 noProof="0"/>
              <a:t>클릭하여 마스터 부제목 스타일 편집</a:t>
            </a:r>
            <a:endParaRPr lang="ko-KR" altLang="en-US" noProof="0" dirty="0"/>
          </a:p>
        </p:txBody>
      </p:sp>
      <p:cxnSp>
        <p:nvCxnSpPr>
          <p:cNvPr id="11" name="직선 연결선(S) 10">
            <a:extLst>
              <a:ext uri="{FF2B5EF4-FFF2-40B4-BE49-F238E27FC236}">
                <a16:creationId xmlns:a16="http://schemas.microsoft.com/office/drawing/2014/main" id="{D1B787A8-0D67-4B7E-9B48-86BD906AB6B5}"/>
              </a:ext>
            </a:extLst>
          </p:cNvPr>
          <p:cNvCxnSpPr>
            <a:cxnSpLocks/>
          </p:cNvCxnSpPr>
          <p:nvPr/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97802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4752" y="1681163"/>
            <a:ext cx="4553712" cy="823912"/>
          </a:xfrm>
        </p:spPr>
        <p:txBody>
          <a:bodyPr rtlCol="0" anchor="b"/>
          <a:lstStyle>
            <a:lvl1pPr marL="0" indent="0">
              <a:buNone/>
              <a:defRPr sz="24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44752" y="2505075"/>
            <a:ext cx="4553712" cy="3684588"/>
          </a:xfrm>
        </p:spPr>
        <p:txBody>
          <a:bodyPr rtlCol="0">
            <a:normAutofit/>
          </a:bodyPr>
          <a:lstStyle>
            <a:lvl1pPr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84848" y="1681163"/>
            <a:ext cx="4553712" cy="823912"/>
          </a:xfrm>
        </p:spPr>
        <p:txBody>
          <a:bodyPr rtlCol="0" anchor="b"/>
          <a:lstStyle>
            <a:lvl1pPr marL="0" indent="0">
              <a:buNone/>
              <a:defRPr sz="24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784848" y="2505075"/>
            <a:ext cx="4553712" cy="3684588"/>
          </a:xfrm>
        </p:spPr>
        <p:txBody>
          <a:bodyPr rtlCol="0">
            <a:normAutofit/>
          </a:bodyPr>
          <a:lstStyle>
            <a:lvl1pPr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cxnSp>
        <p:nvCxnSpPr>
          <p:cNvPr id="10" name="직선 연결선(S)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그래픽 15">
            <a:extLst>
              <a:ext uri="{FF2B5EF4-FFF2-40B4-BE49-F238E27FC236}">
                <a16:creationId xmlns:a16="http://schemas.microsoft.com/office/drawing/2014/main" id="{A9475260-301F-4744-B1DA-7B00F6FB434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그래픽 16">
            <a:extLst>
              <a:ext uri="{FF2B5EF4-FFF2-40B4-BE49-F238E27FC236}">
                <a16:creationId xmlns:a16="http://schemas.microsoft.com/office/drawing/2014/main" id="{9BBD3F4B-0836-48C5-AC68-747456D1DD50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그래픽 14">
            <a:extLst>
              <a:ext uri="{FF2B5EF4-FFF2-40B4-BE49-F238E27FC236}">
                <a16:creationId xmlns:a16="http://schemas.microsoft.com/office/drawing/2014/main" id="{9B4398D5-99F4-4F83-AA77-9B4177648CAF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375955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4752" y="1681163"/>
            <a:ext cx="2834640" cy="823912"/>
          </a:xfrm>
        </p:spPr>
        <p:txBody>
          <a:bodyPr rtlCol="0" anchor="b"/>
          <a:lstStyle>
            <a:lvl1pPr marL="0" indent="0">
              <a:buNone/>
              <a:defRPr sz="24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44752" y="2505075"/>
            <a:ext cx="2834640" cy="3684588"/>
          </a:xfrm>
        </p:spPr>
        <p:txBody>
          <a:bodyPr rtlCol="0">
            <a:normAutofit/>
          </a:bodyPr>
          <a:lstStyle>
            <a:lvl1pPr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983480" y="1681163"/>
            <a:ext cx="2834640" cy="823912"/>
          </a:xfrm>
        </p:spPr>
        <p:txBody>
          <a:bodyPr rtlCol="0" anchor="b"/>
          <a:lstStyle>
            <a:lvl1pPr marL="0" indent="0">
              <a:buNone/>
              <a:defRPr sz="24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983480" y="2505075"/>
            <a:ext cx="2834640" cy="3684588"/>
          </a:xfrm>
        </p:spPr>
        <p:txBody>
          <a:bodyPr rtlCol="0">
            <a:normAutofit/>
          </a:bodyPr>
          <a:lstStyle>
            <a:lvl1pPr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</p:txBody>
      </p:sp>
      <p:cxnSp>
        <p:nvCxnSpPr>
          <p:cNvPr id="10" name="직선 연결선(S)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그래픽 15">
            <a:extLst>
              <a:ext uri="{FF2B5EF4-FFF2-40B4-BE49-F238E27FC236}">
                <a16:creationId xmlns:a16="http://schemas.microsoft.com/office/drawing/2014/main" id="{A9475260-301F-4744-B1DA-7B00F6FB434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그래픽 16">
            <a:extLst>
              <a:ext uri="{FF2B5EF4-FFF2-40B4-BE49-F238E27FC236}">
                <a16:creationId xmlns:a16="http://schemas.microsoft.com/office/drawing/2014/main" id="{9BBD3F4B-0836-48C5-AC68-747456D1DD50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그래픽 14">
            <a:extLst>
              <a:ext uri="{FF2B5EF4-FFF2-40B4-BE49-F238E27FC236}">
                <a16:creationId xmlns:a16="http://schemas.microsoft.com/office/drawing/2014/main" id="{9B4398D5-99F4-4F83-AA77-9B4177648CAF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텍스트 개체 틀 4">
            <a:extLst>
              <a:ext uri="{FF2B5EF4-FFF2-40B4-BE49-F238E27FC236}">
                <a16:creationId xmlns:a16="http://schemas.microsoft.com/office/drawing/2014/main" id="{2D693B15-7265-4478-9579-62FCD5222D0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531352" y="1769269"/>
            <a:ext cx="2834640" cy="823912"/>
          </a:xfrm>
        </p:spPr>
        <p:txBody>
          <a:bodyPr rtlCol="0" anchor="b"/>
          <a:lstStyle>
            <a:lvl1pPr marL="0" indent="0">
              <a:buNone/>
              <a:defRPr sz="24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17" name="내용 개체 틀 5">
            <a:extLst>
              <a:ext uri="{FF2B5EF4-FFF2-40B4-BE49-F238E27FC236}">
                <a16:creationId xmlns:a16="http://schemas.microsoft.com/office/drawing/2014/main" id="{48F9E92F-BB16-4896-A47F-6497C3D705B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531352" y="2593181"/>
            <a:ext cx="2834640" cy="3684588"/>
          </a:xfrm>
        </p:spPr>
        <p:txBody>
          <a:bodyPr rtlCol="0">
            <a:normAutofit/>
          </a:bodyPr>
          <a:lstStyle>
            <a:lvl1pPr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</p:txBody>
      </p:sp>
    </p:spTree>
    <p:extLst>
      <p:ext uri="{BB962C8B-B14F-4D97-AF65-F5344CB8AC3E}">
        <p14:creationId xmlns:p14="http://schemas.microsoft.com/office/powerpoint/2010/main" val="23730798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91656" y="804672"/>
            <a:ext cx="4434840" cy="886968"/>
          </a:xfrm>
        </p:spPr>
        <p:txBody>
          <a:bodyPr rtlCol="0" anchor="b"/>
          <a:lstStyle>
            <a:lvl1pPr algn="l">
              <a:defRPr sz="5400" b="0" i="0" cap="none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dirty="0"/>
              <a:t>직함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91654" y="1801368"/>
            <a:ext cx="4434840" cy="4754880"/>
          </a:xfrm>
        </p:spPr>
        <p:txBody>
          <a:bodyPr rtlCol="0">
            <a:normAutofit/>
          </a:bodyPr>
          <a:lstStyle>
            <a:lvl1pPr marL="0" indent="0" algn="l">
              <a:lnSpc>
                <a:spcPct val="110000"/>
              </a:lnSpc>
              <a:buNone/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 noProof="0"/>
              <a:t>클릭하여 마스터 부제목 스타일 편집</a:t>
            </a:r>
            <a:endParaRPr lang="ko-KR" altLang="en-US" noProof="0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811512" y="1591056"/>
            <a:ext cx="3547872" cy="365125"/>
          </a:xfrm>
        </p:spPr>
        <p:txBody>
          <a:bodyPr rtlCol="0"/>
          <a:lstStyle>
            <a:lvl1pPr>
              <a:defRPr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프레젠테이션 제목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D8DA9DAA-006C-4F4B-980E-E3DF019B24E2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  <p:cxnSp>
        <p:nvCxnSpPr>
          <p:cNvPr id="7" name="직선 연결선(S) 6">
            <a:extLst>
              <a:ext uri="{FF2B5EF4-FFF2-40B4-BE49-F238E27FC236}">
                <a16:creationId xmlns:a16="http://schemas.microsoft.com/office/drawing/2014/main" id="{6939C974-0ED4-4915-BBF7-1FB00C18AD45}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515930B2-E36D-4D05-A6B3-CA1BF61D50CC}"/>
              </a:ext>
            </a:extLst>
          </p:cNvPr>
          <p:cNvSpPr/>
          <p:nvPr userDrawn="1"/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그림 개체 틀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3464" y="3108960"/>
            <a:ext cx="5221224" cy="3447288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ko-KR" altLang="en-US" noProof="0" dirty="0"/>
          </a:p>
        </p:txBody>
      </p:sp>
      <p:sp>
        <p:nvSpPr>
          <p:cNvPr id="10" name="그림 개체 틀 12">
            <a:extLst>
              <a:ext uri="{FF2B5EF4-FFF2-40B4-BE49-F238E27FC236}">
                <a16:creationId xmlns:a16="http://schemas.microsoft.com/office/drawing/2014/main" id="{F146D6C1-343E-4F97-A565-55BBB15F4C7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83464" y="301752"/>
            <a:ext cx="2459736" cy="2505456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ko-KR" altLang="en-US" noProof="0" dirty="0"/>
          </a:p>
        </p:txBody>
      </p:sp>
      <p:sp>
        <p:nvSpPr>
          <p:cNvPr id="11" name="그림 개체 틀 12">
            <a:extLst>
              <a:ext uri="{FF2B5EF4-FFF2-40B4-BE49-F238E27FC236}">
                <a16:creationId xmlns:a16="http://schemas.microsoft.com/office/drawing/2014/main" id="{BA123E2D-4554-47D5-B0EC-0C47EDB4162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044952" y="301752"/>
            <a:ext cx="2459736" cy="2505456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2578914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만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그림 개체 틀 32">
            <a:extLst>
              <a:ext uri="{FF2B5EF4-FFF2-40B4-BE49-F238E27FC236}">
                <a16:creationId xmlns:a16="http://schemas.microsoft.com/office/drawing/2014/main" id="{3186EA6A-5CD5-4DF7-9C8A-EDFAF28A80D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77111" y="407499"/>
            <a:ext cx="1952279" cy="1952279"/>
          </a:xfrm>
          <a:custGeom>
            <a:avLst/>
            <a:gdLst>
              <a:gd name="connsiteX0" fmla="*/ 976140 w 1952279"/>
              <a:gd name="connsiteY0" fmla="*/ 0 h 1952279"/>
              <a:gd name="connsiteX1" fmla="*/ 1952279 w 1952279"/>
              <a:gd name="connsiteY1" fmla="*/ 976140 h 1952279"/>
              <a:gd name="connsiteX2" fmla="*/ 976140 w 1952279"/>
              <a:gd name="connsiteY2" fmla="*/ 1952279 h 1952279"/>
              <a:gd name="connsiteX3" fmla="*/ 0 w 1952279"/>
              <a:gd name="connsiteY3" fmla="*/ 976140 h 1952279"/>
              <a:gd name="connsiteX4" fmla="*/ 976140 w 1952279"/>
              <a:gd name="connsiteY4" fmla="*/ 0 h 1952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52279" h="1952279">
                <a:moveTo>
                  <a:pt x="976140" y="0"/>
                </a:moveTo>
                <a:cubicBezTo>
                  <a:pt x="1515247" y="0"/>
                  <a:pt x="1952279" y="437033"/>
                  <a:pt x="1952279" y="976140"/>
                </a:cubicBezTo>
                <a:cubicBezTo>
                  <a:pt x="1952279" y="1515246"/>
                  <a:pt x="1515247" y="1952279"/>
                  <a:pt x="976140" y="1952279"/>
                </a:cubicBezTo>
                <a:cubicBezTo>
                  <a:pt x="437033" y="1952279"/>
                  <a:pt x="0" y="1515246"/>
                  <a:pt x="0" y="976140"/>
                </a:cubicBezTo>
                <a:cubicBezTo>
                  <a:pt x="0" y="437033"/>
                  <a:pt x="437033" y="0"/>
                  <a:pt x="976140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ko-KR" altLang="en-US" noProof="0" dirty="0"/>
          </a:p>
        </p:txBody>
      </p:sp>
      <p:sp>
        <p:nvSpPr>
          <p:cNvPr id="32" name="그림 개체 틀 31">
            <a:extLst>
              <a:ext uri="{FF2B5EF4-FFF2-40B4-BE49-F238E27FC236}">
                <a16:creationId xmlns:a16="http://schemas.microsoft.com/office/drawing/2014/main" id="{83D5117F-F235-498D-99A5-9DE2D665576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28345" y="1972581"/>
            <a:ext cx="2290065" cy="2273502"/>
          </a:xfrm>
          <a:custGeom>
            <a:avLst/>
            <a:gdLst>
              <a:gd name="connsiteX0" fmla="*/ 1145032 w 2290065"/>
              <a:gd name="connsiteY0" fmla="*/ 0 h 2273502"/>
              <a:gd name="connsiteX1" fmla="*/ 2290065 w 2290065"/>
              <a:gd name="connsiteY1" fmla="*/ 1145033 h 2273502"/>
              <a:gd name="connsiteX2" fmla="*/ 1375797 w 2290065"/>
              <a:gd name="connsiteY2" fmla="*/ 2266803 h 2273502"/>
              <a:gd name="connsiteX3" fmla="*/ 1331903 w 2290065"/>
              <a:gd name="connsiteY3" fmla="*/ 2273502 h 2273502"/>
              <a:gd name="connsiteX4" fmla="*/ 958162 w 2290065"/>
              <a:gd name="connsiteY4" fmla="*/ 2273502 h 2273502"/>
              <a:gd name="connsiteX5" fmla="*/ 914268 w 2290065"/>
              <a:gd name="connsiteY5" fmla="*/ 2266803 h 2273502"/>
              <a:gd name="connsiteX6" fmla="*/ 5911 w 2290065"/>
              <a:gd name="connsiteY6" fmla="*/ 1262106 h 2273502"/>
              <a:gd name="connsiteX7" fmla="*/ 0 w 2290065"/>
              <a:gd name="connsiteY7" fmla="*/ 1145053 h 2273502"/>
              <a:gd name="connsiteX8" fmla="*/ 0 w 2290065"/>
              <a:gd name="connsiteY8" fmla="*/ 1145014 h 2273502"/>
              <a:gd name="connsiteX9" fmla="*/ 5911 w 2290065"/>
              <a:gd name="connsiteY9" fmla="*/ 1027960 h 2273502"/>
              <a:gd name="connsiteX10" fmla="*/ 1145032 w 2290065"/>
              <a:gd name="connsiteY10" fmla="*/ 0 h 227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290065" h="2273502">
                <a:moveTo>
                  <a:pt x="1145032" y="0"/>
                </a:moveTo>
                <a:cubicBezTo>
                  <a:pt x="1777417" y="0"/>
                  <a:pt x="2290065" y="512649"/>
                  <a:pt x="2290065" y="1145033"/>
                </a:cubicBezTo>
                <a:cubicBezTo>
                  <a:pt x="2290065" y="1698370"/>
                  <a:pt x="1897569" y="2160033"/>
                  <a:pt x="1375797" y="2266803"/>
                </a:cubicBezTo>
                <a:lnTo>
                  <a:pt x="1331903" y="2273502"/>
                </a:lnTo>
                <a:lnTo>
                  <a:pt x="958162" y="2273502"/>
                </a:lnTo>
                <a:lnTo>
                  <a:pt x="914268" y="2266803"/>
                </a:lnTo>
                <a:cubicBezTo>
                  <a:pt x="429765" y="2167660"/>
                  <a:pt x="56730" y="1762511"/>
                  <a:pt x="5911" y="1262106"/>
                </a:cubicBezTo>
                <a:lnTo>
                  <a:pt x="0" y="1145053"/>
                </a:lnTo>
                <a:lnTo>
                  <a:pt x="0" y="1145014"/>
                </a:lnTo>
                <a:lnTo>
                  <a:pt x="5911" y="1027960"/>
                </a:lnTo>
                <a:cubicBezTo>
                  <a:pt x="64548" y="450571"/>
                  <a:pt x="552172" y="0"/>
                  <a:pt x="1145032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ko-KR" altLang="en-US" noProof="0" dirty="0"/>
          </a:p>
        </p:txBody>
      </p:sp>
      <p:sp>
        <p:nvSpPr>
          <p:cNvPr id="31" name="그림 개체 틀 30">
            <a:extLst>
              <a:ext uri="{FF2B5EF4-FFF2-40B4-BE49-F238E27FC236}">
                <a16:creationId xmlns:a16="http://schemas.microsoft.com/office/drawing/2014/main" id="{E1E0A794-F1D3-4628-B5B1-9D48AB34C3D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579539" y="4386312"/>
            <a:ext cx="3119293" cy="2462810"/>
          </a:xfrm>
          <a:custGeom>
            <a:avLst/>
            <a:gdLst>
              <a:gd name="connsiteX0" fmla="*/ 1559647 w 3119293"/>
              <a:gd name="connsiteY0" fmla="*/ 0 h 2462810"/>
              <a:gd name="connsiteX1" fmla="*/ 3119293 w 3119293"/>
              <a:gd name="connsiteY1" fmla="*/ 1559647 h 2462810"/>
              <a:gd name="connsiteX2" fmla="*/ 2852930 w 3119293"/>
              <a:gd name="connsiteY2" fmla="*/ 2431660 h 2462810"/>
              <a:gd name="connsiteX3" fmla="*/ 2829636 w 3119293"/>
              <a:gd name="connsiteY3" fmla="*/ 2462810 h 2462810"/>
              <a:gd name="connsiteX4" fmla="*/ 289658 w 3119293"/>
              <a:gd name="connsiteY4" fmla="*/ 2462810 h 2462810"/>
              <a:gd name="connsiteX5" fmla="*/ 266363 w 3119293"/>
              <a:gd name="connsiteY5" fmla="*/ 2431660 h 2462810"/>
              <a:gd name="connsiteX6" fmla="*/ 0 w 3119293"/>
              <a:gd name="connsiteY6" fmla="*/ 1559647 h 2462810"/>
              <a:gd name="connsiteX7" fmla="*/ 1559647 w 3119293"/>
              <a:gd name="connsiteY7" fmla="*/ 0 h 2462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19293" h="2462810">
                <a:moveTo>
                  <a:pt x="1559647" y="0"/>
                </a:moveTo>
                <a:cubicBezTo>
                  <a:pt x="2421016" y="0"/>
                  <a:pt x="3119293" y="698278"/>
                  <a:pt x="3119293" y="1559647"/>
                </a:cubicBezTo>
                <a:cubicBezTo>
                  <a:pt x="3119293" y="1882660"/>
                  <a:pt x="3021098" y="2182739"/>
                  <a:pt x="2852930" y="2431660"/>
                </a:cubicBezTo>
                <a:lnTo>
                  <a:pt x="2829636" y="2462810"/>
                </a:lnTo>
                <a:lnTo>
                  <a:pt x="289658" y="2462810"/>
                </a:lnTo>
                <a:lnTo>
                  <a:pt x="266363" y="2431660"/>
                </a:lnTo>
                <a:cubicBezTo>
                  <a:pt x="98195" y="2182739"/>
                  <a:pt x="0" y="1882660"/>
                  <a:pt x="0" y="1559647"/>
                </a:cubicBezTo>
                <a:cubicBezTo>
                  <a:pt x="0" y="698278"/>
                  <a:pt x="698278" y="0"/>
                  <a:pt x="1559647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ko-KR" altLang="en-US" noProof="0" dirty="0"/>
          </a:p>
        </p:txBody>
      </p:sp>
      <p:sp>
        <p:nvSpPr>
          <p:cNvPr id="30" name="그림 개체 틀 29">
            <a:extLst>
              <a:ext uri="{FF2B5EF4-FFF2-40B4-BE49-F238E27FC236}">
                <a16:creationId xmlns:a16="http://schemas.microsoft.com/office/drawing/2014/main" id="{B8D3F45B-B631-47D3-A33C-71CEC2B3602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92905" y="4018982"/>
            <a:ext cx="3854161" cy="2839018"/>
          </a:xfrm>
          <a:custGeom>
            <a:avLst/>
            <a:gdLst>
              <a:gd name="connsiteX0" fmla="*/ 1927061 w 3854161"/>
              <a:gd name="connsiteY0" fmla="*/ 0 h 2839018"/>
              <a:gd name="connsiteX1" fmla="*/ 1927101 w 3854161"/>
              <a:gd name="connsiteY1" fmla="*/ 0 h 2839018"/>
              <a:gd name="connsiteX2" fmla="*/ 2124114 w 3854161"/>
              <a:gd name="connsiteY2" fmla="*/ 9948 h 2839018"/>
              <a:gd name="connsiteX3" fmla="*/ 3854161 w 3854161"/>
              <a:gd name="connsiteY3" fmla="*/ 1927080 h 2839018"/>
              <a:gd name="connsiteX4" fmla="*/ 3702722 w 3854161"/>
              <a:gd name="connsiteY4" fmla="*/ 2677187 h 2839018"/>
              <a:gd name="connsiteX5" fmla="*/ 3624763 w 3854161"/>
              <a:gd name="connsiteY5" fmla="*/ 2839018 h 2839018"/>
              <a:gd name="connsiteX6" fmla="*/ 229398 w 3854161"/>
              <a:gd name="connsiteY6" fmla="*/ 2839018 h 2839018"/>
              <a:gd name="connsiteX7" fmla="*/ 151440 w 3854161"/>
              <a:gd name="connsiteY7" fmla="*/ 2677187 h 2839018"/>
              <a:gd name="connsiteX8" fmla="*/ 0 w 3854161"/>
              <a:gd name="connsiteY8" fmla="*/ 1927080 h 2839018"/>
              <a:gd name="connsiteX9" fmla="*/ 1730048 w 3854161"/>
              <a:gd name="connsiteY9" fmla="*/ 9948 h 2839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854161" h="2839018">
                <a:moveTo>
                  <a:pt x="1927061" y="0"/>
                </a:moveTo>
                <a:lnTo>
                  <a:pt x="1927101" y="0"/>
                </a:lnTo>
                <a:lnTo>
                  <a:pt x="2124114" y="9948"/>
                </a:lnTo>
                <a:cubicBezTo>
                  <a:pt x="3095856" y="108634"/>
                  <a:pt x="3854161" y="929301"/>
                  <a:pt x="3854161" y="1927080"/>
                </a:cubicBezTo>
                <a:cubicBezTo>
                  <a:pt x="3854161" y="2193154"/>
                  <a:pt x="3800237" y="2446634"/>
                  <a:pt x="3702722" y="2677187"/>
                </a:cubicBezTo>
                <a:lnTo>
                  <a:pt x="3624763" y="2839018"/>
                </a:lnTo>
                <a:lnTo>
                  <a:pt x="229398" y="2839018"/>
                </a:lnTo>
                <a:lnTo>
                  <a:pt x="151440" y="2677187"/>
                </a:lnTo>
                <a:cubicBezTo>
                  <a:pt x="53924" y="2446634"/>
                  <a:pt x="0" y="2193154"/>
                  <a:pt x="0" y="1927080"/>
                </a:cubicBezTo>
                <a:cubicBezTo>
                  <a:pt x="0" y="929301"/>
                  <a:pt x="758305" y="108634"/>
                  <a:pt x="1730048" y="9948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ko-KR" altLang="en-US" noProof="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0" y="585216"/>
            <a:ext cx="5276088" cy="2276856"/>
          </a:xfrm>
        </p:spPr>
        <p:txBody>
          <a:bodyPr rtlCol="0" anchor="b"/>
          <a:lstStyle>
            <a:lvl1pPr algn="r">
              <a:defRPr sz="4800" b="1" cap="all" spc="40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201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 dirty="0"/>
              <a:t>9/3/20XX</a:t>
            </a:r>
            <a:endParaRPr lang="ko-KR" altLang="en-US" noProof="0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938528"/>
            <a:ext cx="278892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프레젠테이션 제목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D8DA9DAA-006C-4F4B-980E-E3DF019B24E2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  <p:sp>
        <p:nvSpPr>
          <p:cNvPr id="8" name="그래픽 32">
            <a:extLst>
              <a:ext uri="{FF2B5EF4-FFF2-40B4-BE49-F238E27FC236}">
                <a16:creationId xmlns:a16="http://schemas.microsoft.com/office/drawing/2014/main" id="{846CD0EA-B0AA-4845-81A5-4ADD7C58B12F}"/>
              </a:ext>
            </a:extLst>
          </p:cNvPr>
          <p:cNvSpPr/>
          <p:nvPr userDrawn="1"/>
        </p:nvSpPr>
        <p:spPr>
          <a:xfrm>
            <a:off x="1472366" y="1859534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그래픽 33">
            <a:extLst>
              <a:ext uri="{FF2B5EF4-FFF2-40B4-BE49-F238E27FC236}">
                <a16:creationId xmlns:a16="http://schemas.microsoft.com/office/drawing/2014/main" id="{0E97A0CB-7CB1-47F0-BD48-EEECBAC39CD2}"/>
              </a:ext>
            </a:extLst>
          </p:cNvPr>
          <p:cNvSpPr/>
          <p:nvPr userDrawn="1"/>
        </p:nvSpPr>
        <p:spPr>
          <a:xfrm>
            <a:off x="2014523" y="3146867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그래픽 31">
            <a:extLst>
              <a:ext uri="{FF2B5EF4-FFF2-40B4-BE49-F238E27FC236}">
                <a16:creationId xmlns:a16="http://schemas.microsoft.com/office/drawing/2014/main" id="{477816C9-06CB-4BC5-B26B-6A2877BD941A}"/>
              </a:ext>
            </a:extLst>
          </p:cNvPr>
          <p:cNvSpPr/>
          <p:nvPr userDrawn="1"/>
        </p:nvSpPr>
        <p:spPr>
          <a:xfrm>
            <a:off x="5404920" y="450829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4" name="직선 연결선(S) 13">
            <a:extLst>
              <a:ext uri="{FF2B5EF4-FFF2-40B4-BE49-F238E27FC236}">
                <a16:creationId xmlns:a16="http://schemas.microsoft.com/office/drawing/2014/main" id="{13AE7F8D-AE68-4A83-BAB5-3A97D473CE3C}"/>
              </a:ext>
            </a:extLst>
          </p:cNvPr>
          <p:cNvCxnSpPr>
            <a:cxnSpLocks/>
          </p:cNvCxnSpPr>
          <p:nvPr userDrawn="1"/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60720" y="3127248"/>
            <a:ext cx="5276088" cy="1124712"/>
          </a:xfrm>
        </p:spPr>
        <p:txBody>
          <a:bodyPr rtlCol="0"/>
          <a:lstStyle>
            <a:lvl1pPr marL="0" indent="0" algn="r">
              <a:buNone/>
              <a:defRPr sz="18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3010451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altLang="ko-KR" noProof="0" dirty="0"/>
              <a:t>9/3/20XX</a:t>
            </a:r>
            <a:endParaRPr lang="ko-KR" altLang="en-US" noProof="0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-KR" altLang="en-US" noProof="0" dirty="0"/>
              <a:t>프레젠테이션 제목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57596AF9-469C-436D-B7D2-77952EF1825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32910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비어 있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DFF36D6-399B-43E3-84DD-9FC5119EC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altLang="ko-KR" noProof="0" dirty="0"/>
              <a:t>9/3/20XX</a:t>
            </a:r>
            <a:endParaRPr lang="ko-KR" altLang="en-US" noProof="0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0234AB7-3B85-4028-A500-5A1BDBF45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-KR" altLang="en-US" noProof="0" dirty="0"/>
              <a:t>프레젠테이션 제목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1F40F0-9909-442F-BBA4-409D061ED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  <p:cxnSp>
        <p:nvCxnSpPr>
          <p:cNvPr id="5" name="직선 연결선(S) 4">
            <a:extLst>
              <a:ext uri="{FF2B5EF4-FFF2-40B4-BE49-F238E27FC236}">
                <a16:creationId xmlns:a16="http://schemas.microsoft.com/office/drawing/2014/main" id="{353C1207-D1C8-49E3-8837-E2B89D366FA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8676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40F214-646F-4D81-AD12-65628EC98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EF71768-C3FA-49EF-99EF-06E6C3B284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2DA6F24-ED6C-4D12-A9D6-EE37FBD686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8E6AACE-FAFB-4934-8E3C-AB5B21635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altLang="ko-KR" noProof="0" dirty="0"/>
              <a:t>9/3/20XX</a:t>
            </a:r>
            <a:endParaRPr lang="ko-KR" altLang="en-US" noProof="0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81533EA-D0F8-4C79-8721-F190DE2D2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-KR" altLang="en-US" noProof="0" dirty="0"/>
              <a:t>프레젠테이션 제목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059BAC9-F101-4394-BBA4-3D21A3497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  <p:cxnSp>
        <p:nvCxnSpPr>
          <p:cNvPr id="8" name="직선 연결선(S) 7">
            <a:extLst>
              <a:ext uri="{FF2B5EF4-FFF2-40B4-BE49-F238E27FC236}">
                <a16:creationId xmlns:a16="http://schemas.microsoft.com/office/drawing/2014/main" id="{0F3A79C9-7EDC-44F6-AC48-5DD98A7695AD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68059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4CB71F-B6C2-4866-BC97-304F78816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55ED73B-8413-478D-80D7-B78B69763B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en-US" altLang="ko-KR" noProof="0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1BDF226-1B94-4D2D-98B3-7B932FB17D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00C4E9A-CA29-4CCD-ACFA-B29F80FBA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altLang="ko-KR" noProof="0" dirty="0"/>
              <a:t>9/3/20XX</a:t>
            </a:r>
            <a:endParaRPr lang="ko-KR" altLang="en-US" noProof="0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1A5B7BE-3F1B-4FF3-B1D7-6E39B99D0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-KR" altLang="en-US" noProof="0" dirty="0"/>
              <a:t>프레젠테이션 제목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42F18F1-E27E-470E-AE13-4755DEE63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  <p:cxnSp>
        <p:nvCxnSpPr>
          <p:cNvPr id="8" name="직선 연결선(S) 7">
            <a:extLst>
              <a:ext uri="{FF2B5EF4-FFF2-40B4-BE49-F238E27FC236}">
                <a16:creationId xmlns:a16="http://schemas.microsoft.com/office/drawing/2014/main" id="{00F08750-B7F2-4119-B151-68DE774813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7755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2 슬라이드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8448" y="594360"/>
            <a:ext cx="6272784" cy="2843784"/>
          </a:xfrm>
        </p:spPr>
        <p:txBody>
          <a:bodyPr rtlCol="0" anchor="b"/>
          <a:lstStyle>
            <a:lvl1pPr algn="l">
              <a:defRPr sz="5400" b="1" i="0" cap="all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41848" y="4700016"/>
            <a:ext cx="5093208" cy="1197864"/>
          </a:xfrm>
        </p:spPr>
        <p:txBody>
          <a:bodyPr rtlCol="0">
            <a:normAutofit/>
          </a:bodyPr>
          <a:lstStyle>
            <a:lvl1pPr marL="0" indent="0" algn="r">
              <a:buNone/>
              <a:defRPr sz="20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 noProof="0"/>
              <a:t>클릭하여 마스터 부제목 스타일 편집</a:t>
            </a:r>
            <a:endParaRPr lang="ko-KR" altLang="en-US" noProof="0" dirty="0"/>
          </a:p>
        </p:txBody>
      </p:sp>
      <p:cxnSp>
        <p:nvCxnSpPr>
          <p:cNvPr id="9" name="직선 연결선(S) 8">
            <a:extLst>
              <a:ext uri="{FF2B5EF4-FFF2-40B4-BE49-F238E27FC236}">
                <a16:creationId xmlns:a16="http://schemas.microsoft.com/office/drawing/2014/main" id="{8E825845-66DD-4B77-A729-CD97D156FE6C}"/>
              </a:ext>
            </a:extLst>
          </p:cNvPr>
          <p:cNvCxnSpPr>
            <a:cxnSpLocks/>
          </p:cNvCxnSpPr>
          <p:nvPr userDrawn="1"/>
        </p:nvCxnSpPr>
        <p:spPr>
          <a:xfrm>
            <a:off x="1301262" y="3496322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그래픽 12">
            <a:extLst>
              <a:ext uri="{FF2B5EF4-FFF2-40B4-BE49-F238E27FC236}">
                <a16:creationId xmlns:a16="http://schemas.microsoft.com/office/drawing/2014/main" id="{818B4386-1FCF-4ACE-BE25-AF9CC5E2256F}"/>
              </a:ext>
            </a:extLst>
          </p:cNvPr>
          <p:cNvSpPr/>
          <p:nvPr userDrawn="1"/>
        </p:nvSpPr>
        <p:spPr>
          <a:xfrm>
            <a:off x="8217780" y="2973840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그래픽 13">
            <a:extLst>
              <a:ext uri="{FF2B5EF4-FFF2-40B4-BE49-F238E27FC236}">
                <a16:creationId xmlns:a16="http://schemas.microsoft.com/office/drawing/2014/main" id="{19319560-50ED-4963-A2CF-74663239D426}"/>
              </a:ext>
            </a:extLst>
          </p:cNvPr>
          <p:cNvSpPr/>
          <p:nvPr userDrawn="1"/>
        </p:nvSpPr>
        <p:spPr>
          <a:xfrm>
            <a:off x="7859002" y="2744546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그래픽 15">
            <a:extLst>
              <a:ext uri="{FF2B5EF4-FFF2-40B4-BE49-F238E27FC236}">
                <a16:creationId xmlns:a16="http://schemas.microsoft.com/office/drawing/2014/main" id="{E5ABBDAD-943D-48F3-9C80-B29C48966C79}"/>
              </a:ext>
            </a:extLst>
          </p:cNvPr>
          <p:cNvSpPr/>
          <p:nvPr userDrawn="1"/>
        </p:nvSpPr>
        <p:spPr>
          <a:xfrm>
            <a:off x="7843462" y="3198265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379060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만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그림 개체 틀 18">
            <a:extLst>
              <a:ext uri="{FF2B5EF4-FFF2-40B4-BE49-F238E27FC236}">
                <a16:creationId xmlns:a16="http://schemas.microsoft.com/office/drawing/2014/main" id="{34120D15-E48C-4FBE-BB95-24DB36D9F4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366432" y="2530058"/>
            <a:ext cx="3707972" cy="3707971"/>
          </a:xfrm>
          <a:custGeom>
            <a:avLst/>
            <a:gdLst>
              <a:gd name="connsiteX0" fmla="*/ 1853986 w 3707972"/>
              <a:gd name="connsiteY0" fmla="*/ 0 h 3707971"/>
              <a:gd name="connsiteX1" fmla="*/ 3707972 w 3707972"/>
              <a:gd name="connsiteY1" fmla="*/ 1853986 h 3707971"/>
              <a:gd name="connsiteX2" fmla="*/ 2043545 w 3707972"/>
              <a:gd name="connsiteY2" fmla="*/ 3698400 h 3707971"/>
              <a:gd name="connsiteX3" fmla="*/ 1854006 w 3707972"/>
              <a:gd name="connsiteY3" fmla="*/ 3707971 h 3707971"/>
              <a:gd name="connsiteX4" fmla="*/ 1853966 w 3707972"/>
              <a:gd name="connsiteY4" fmla="*/ 3707971 h 3707971"/>
              <a:gd name="connsiteX5" fmla="*/ 1664427 w 3707972"/>
              <a:gd name="connsiteY5" fmla="*/ 3698400 h 3707971"/>
              <a:gd name="connsiteX6" fmla="*/ 0 w 3707972"/>
              <a:gd name="connsiteY6" fmla="*/ 1853986 h 3707971"/>
              <a:gd name="connsiteX7" fmla="*/ 1853986 w 3707972"/>
              <a:gd name="connsiteY7" fmla="*/ 0 h 370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07972" h="3707971">
                <a:moveTo>
                  <a:pt x="1853986" y="0"/>
                </a:moveTo>
                <a:cubicBezTo>
                  <a:pt x="2877914" y="0"/>
                  <a:pt x="3707972" y="830058"/>
                  <a:pt x="3707972" y="1853986"/>
                </a:cubicBezTo>
                <a:cubicBezTo>
                  <a:pt x="3707972" y="2813919"/>
                  <a:pt x="2978429" y="3603458"/>
                  <a:pt x="2043545" y="3698400"/>
                </a:cubicBezTo>
                <a:lnTo>
                  <a:pt x="1854006" y="3707971"/>
                </a:lnTo>
                <a:lnTo>
                  <a:pt x="1853966" y="3707971"/>
                </a:lnTo>
                <a:lnTo>
                  <a:pt x="1664427" y="3698400"/>
                </a:lnTo>
                <a:cubicBezTo>
                  <a:pt x="729543" y="3603458"/>
                  <a:pt x="0" y="2813919"/>
                  <a:pt x="0" y="1853986"/>
                </a:cubicBezTo>
                <a:cubicBezTo>
                  <a:pt x="0" y="830058"/>
                  <a:pt x="830058" y="0"/>
                  <a:pt x="1853986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6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ko-KR" altLang="en-US" noProof="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02936" y="585216"/>
            <a:ext cx="5833872" cy="2276856"/>
          </a:xfrm>
        </p:spPr>
        <p:txBody>
          <a:bodyPr rtlCol="0" anchor="b"/>
          <a:lstStyle>
            <a:lvl1pPr algn="r">
              <a:defRPr sz="6000" b="1" cap="all" spc="40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dirty="0"/>
              <a:t>직함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201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 dirty="0"/>
              <a:t>9/3/20XX</a:t>
            </a:r>
            <a:endParaRPr lang="ko-KR" altLang="en-US" noProof="0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938528"/>
            <a:ext cx="278892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프레젠테이션 제목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D8DA9DAA-006C-4F4B-980E-E3DF019B24E2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  <p:cxnSp>
        <p:nvCxnSpPr>
          <p:cNvPr id="14" name="직선 연결선(S) 13">
            <a:extLst>
              <a:ext uri="{FF2B5EF4-FFF2-40B4-BE49-F238E27FC236}">
                <a16:creationId xmlns:a16="http://schemas.microsoft.com/office/drawing/2014/main" id="{13AE7F8D-AE68-4A83-BAB5-3A97D473CE3C}"/>
              </a:ext>
            </a:extLst>
          </p:cNvPr>
          <p:cNvCxnSpPr>
            <a:cxnSpLocks/>
          </p:cNvCxnSpPr>
          <p:nvPr userDrawn="1"/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202936" y="3127248"/>
            <a:ext cx="5833872" cy="3118104"/>
          </a:xfrm>
        </p:spPr>
        <p:txBody>
          <a:bodyPr rtlCol="0"/>
          <a:lstStyle>
            <a:lvl1pPr marL="0" indent="0" algn="r">
              <a:buNone/>
              <a:defRPr sz="18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11" name="그래픽 12">
            <a:extLst>
              <a:ext uri="{FF2B5EF4-FFF2-40B4-BE49-F238E27FC236}">
                <a16:creationId xmlns:a16="http://schemas.microsoft.com/office/drawing/2014/main" id="{EA1B6985-3E5A-40F4-9268-D4AB3BBF8C91}"/>
              </a:ext>
            </a:extLst>
          </p:cNvPr>
          <p:cNvSpPr/>
          <p:nvPr userDrawn="1"/>
        </p:nvSpPr>
        <p:spPr>
          <a:xfrm>
            <a:off x="4745394" y="276027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그래픽 13">
            <a:extLst>
              <a:ext uri="{FF2B5EF4-FFF2-40B4-BE49-F238E27FC236}">
                <a16:creationId xmlns:a16="http://schemas.microsoft.com/office/drawing/2014/main" id="{338BC906-9D03-4280-85E8-21A81BC21D73}"/>
              </a:ext>
            </a:extLst>
          </p:cNvPr>
          <p:cNvSpPr/>
          <p:nvPr userDrawn="1"/>
        </p:nvSpPr>
        <p:spPr>
          <a:xfrm>
            <a:off x="4386614" y="253098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그래픽 15">
            <a:extLst>
              <a:ext uri="{FF2B5EF4-FFF2-40B4-BE49-F238E27FC236}">
                <a16:creationId xmlns:a16="http://schemas.microsoft.com/office/drawing/2014/main" id="{C5C06D53-C9F6-47E8-BFE1-B8193A1AED8B}"/>
              </a:ext>
            </a:extLst>
          </p:cNvPr>
          <p:cNvSpPr/>
          <p:nvPr userDrawn="1"/>
        </p:nvSpPr>
        <p:spPr>
          <a:xfrm>
            <a:off x="1669987" y="6031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90768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그림 개체 틀 14">
            <a:extLst>
              <a:ext uri="{FF2B5EF4-FFF2-40B4-BE49-F238E27FC236}">
                <a16:creationId xmlns:a16="http://schemas.microsoft.com/office/drawing/2014/main" id="{E62FC6D8-DD87-4B93-8491-43C84EE63FE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51965" y="1665520"/>
            <a:ext cx="4266960" cy="4266968"/>
          </a:xfrm>
          <a:custGeom>
            <a:avLst/>
            <a:gdLst>
              <a:gd name="connsiteX0" fmla="*/ 2133823 w 4266960"/>
              <a:gd name="connsiteY0" fmla="*/ 0 h 4266968"/>
              <a:gd name="connsiteX1" fmla="*/ 4256628 w 4266960"/>
              <a:gd name="connsiteY1" fmla="*/ 1915652 h 4266968"/>
              <a:gd name="connsiteX2" fmla="*/ 4266960 w 4266960"/>
              <a:gd name="connsiteY2" fmla="*/ 2120258 h 4266968"/>
              <a:gd name="connsiteX3" fmla="*/ 4266960 w 4266960"/>
              <a:gd name="connsiteY3" fmla="*/ 2147389 h 4266968"/>
              <a:gd name="connsiteX4" fmla="*/ 4256628 w 4266960"/>
              <a:gd name="connsiteY4" fmla="*/ 2351994 h 4266968"/>
              <a:gd name="connsiteX5" fmla="*/ 2351994 w 4266960"/>
              <a:gd name="connsiteY5" fmla="*/ 4256629 h 4266968"/>
              <a:gd name="connsiteX6" fmla="*/ 2147230 w 4266960"/>
              <a:gd name="connsiteY6" fmla="*/ 4266968 h 4266968"/>
              <a:gd name="connsiteX7" fmla="*/ 2120416 w 4266960"/>
              <a:gd name="connsiteY7" fmla="*/ 4266968 h 4266968"/>
              <a:gd name="connsiteX8" fmla="*/ 1915652 w 4266960"/>
              <a:gd name="connsiteY8" fmla="*/ 4256629 h 4266968"/>
              <a:gd name="connsiteX9" fmla="*/ 0 w 4266960"/>
              <a:gd name="connsiteY9" fmla="*/ 2133823 h 4266968"/>
              <a:gd name="connsiteX10" fmla="*/ 2133823 w 4266960"/>
              <a:gd name="connsiteY10" fmla="*/ 0 h 426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66960" h="4266968">
                <a:moveTo>
                  <a:pt x="2133823" y="0"/>
                </a:moveTo>
                <a:cubicBezTo>
                  <a:pt x="3238644" y="0"/>
                  <a:pt x="4147355" y="839660"/>
                  <a:pt x="4256628" y="1915652"/>
                </a:cubicBezTo>
                <a:lnTo>
                  <a:pt x="4266960" y="2120258"/>
                </a:lnTo>
                <a:lnTo>
                  <a:pt x="4266960" y="2147389"/>
                </a:lnTo>
                <a:lnTo>
                  <a:pt x="4256628" y="2351994"/>
                </a:lnTo>
                <a:cubicBezTo>
                  <a:pt x="4154640" y="3356254"/>
                  <a:pt x="3356253" y="4154640"/>
                  <a:pt x="2351994" y="4256629"/>
                </a:cubicBezTo>
                <a:lnTo>
                  <a:pt x="2147230" y="4266968"/>
                </a:lnTo>
                <a:lnTo>
                  <a:pt x="2120416" y="4266968"/>
                </a:lnTo>
                <a:lnTo>
                  <a:pt x="1915652" y="4256629"/>
                </a:lnTo>
                <a:cubicBezTo>
                  <a:pt x="839660" y="4147356"/>
                  <a:pt x="0" y="3238645"/>
                  <a:pt x="0" y="2133823"/>
                </a:cubicBezTo>
                <a:cubicBezTo>
                  <a:pt x="0" y="955346"/>
                  <a:pt x="955346" y="0"/>
                  <a:pt x="2133823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ko-KR" altLang="en-US" noProof="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1335024"/>
            <a:ext cx="6190488" cy="1179576"/>
          </a:xfrm>
        </p:spPr>
        <p:txBody>
          <a:bodyPr lIns="91440" tIns="45720" rIns="91440" bIns="45720" rtlCol="0" anchor="b"/>
          <a:lstStyle>
            <a:lvl1pPr>
              <a:defRPr sz="5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0392" y="2825496"/>
            <a:ext cx="6190488" cy="3346704"/>
          </a:xfrm>
        </p:spPr>
        <p:txBody>
          <a:bodyPr rtlCol="0"/>
          <a:lstStyle>
            <a:lvl1pPr marL="0" indent="0">
              <a:lnSpc>
                <a:spcPct val="110000"/>
              </a:lnSpc>
              <a:buNone/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228600"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457200"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685800"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sz="1400"/>
            </a:lvl5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 dirty="0"/>
              <a:t>9/3/20XX</a:t>
            </a:r>
            <a:endParaRPr lang="ko-KR" altLang="en-US" noProof="0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964424" y="621792"/>
            <a:ext cx="4114800" cy="365125"/>
          </a:xfrm>
        </p:spPr>
        <p:txBody>
          <a:bodyPr rtlCol="0"/>
          <a:lstStyle>
            <a:lvl1pPr>
              <a:defRPr baseline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프레젠테이션 제목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D8DA9DAA-006C-4F4B-980E-E3DF019B24E2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  <p:cxnSp>
        <p:nvCxnSpPr>
          <p:cNvPr id="9" name="직선 연결선(S) 8">
            <a:extLst>
              <a:ext uri="{FF2B5EF4-FFF2-40B4-BE49-F238E27FC236}">
                <a16:creationId xmlns:a16="http://schemas.microsoft.com/office/drawing/2014/main" id="{FA8B3D0E-ED3F-46FA-AE79-5FEFDE9168E3}"/>
              </a:ext>
            </a:extLst>
          </p:cNvPr>
          <p:cNvCxnSpPr>
            <a:cxnSpLocks/>
          </p:cNvCxnSpPr>
          <p:nvPr userDrawn="1"/>
        </p:nvCxnSpPr>
        <p:spPr>
          <a:xfrm>
            <a:off x="0" y="806470"/>
            <a:ext cx="7903723" cy="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08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그래픽 10">
            <a:extLst>
              <a:ext uri="{FF2B5EF4-FFF2-40B4-BE49-F238E27FC236}">
                <a16:creationId xmlns:a16="http://schemas.microsoft.com/office/drawing/2014/main" id="{AAD06B87-D9B2-4F94-B734-A8F039A2033F}"/>
              </a:ext>
            </a:extLst>
          </p:cNvPr>
          <p:cNvSpPr/>
          <p:nvPr userDrawn="1"/>
        </p:nvSpPr>
        <p:spPr>
          <a:xfrm>
            <a:off x="11281590" y="2070656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그래픽 11">
            <a:extLst>
              <a:ext uri="{FF2B5EF4-FFF2-40B4-BE49-F238E27FC236}">
                <a16:creationId xmlns:a16="http://schemas.microsoft.com/office/drawing/2014/main" id="{BB13A13C-36EA-4B13-9175-C5FE95B34D33}"/>
              </a:ext>
            </a:extLst>
          </p:cNvPr>
          <p:cNvSpPr/>
          <p:nvPr userDrawn="1"/>
        </p:nvSpPr>
        <p:spPr>
          <a:xfrm>
            <a:off x="10969280" y="178001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971113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구역 머리글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63040"/>
            <a:ext cx="9144000" cy="2340864"/>
          </a:xfrm>
        </p:spPr>
        <p:txBody>
          <a:bodyPr rtlCol="0" anchor="b">
            <a:normAutofit/>
          </a:bodyPr>
          <a:lstStyle>
            <a:lvl1pPr algn="ctr">
              <a:defRPr sz="6000" b="1" i="0" cap="all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3858768"/>
            <a:ext cx="9144000" cy="1325880"/>
          </a:xfrm>
        </p:spPr>
        <p:txBody>
          <a:bodyPr rtlCol="0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 noProof="0"/>
              <a:t>클릭하여 마스터 부제목 스타일 편집</a:t>
            </a:r>
            <a:endParaRPr lang="ko-KR" altLang="en-US" noProof="0" dirty="0"/>
          </a:p>
        </p:txBody>
      </p:sp>
      <p:sp>
        <p:nvSpPr>
          <p:cNvPr id="4" name="그래픽 12">
            <a:extLst>
              <a:ext uri="{FF2B5EF4-FFF2-40B4-BE49-F238E27FC236}">
                <a16:creationId xmlns:a16="http://schemas.microsoft.com/office/drawing/2014/main" id="{8A41917E-4B97-447C-98AB-970D625F1DE6}"/>
              </a:ext>
            </a:extLst>
          </p:cNvPr>
          <p:cNvSpPr/>
          <p:nvPr userDrawn="1"/>
        </p:nvSpPr>
        <p:spPr>
          <a:xfrm>
            <a:off x="10772266" y="3054359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그래픽 13">
            <a:extLst>
              <a:ext uri="{FF2B5EF4-FFF2-40B4-BE49-F238E27FC236}">
                <a16:creationId xmlns:a16="http://schemas.microsoft.com/office/drawing/2014/main" id="{3B3FD238-4561-4AF8-A1F1-185B0CAFE2AC}"/>
              </a:ext>
            </a:extLst>
          </p:cNvPr>
          <p:cNvSpPr/>
          <p:nvPr userDrawn="1"/>
        </p:nvSpPr>
        <p:spPr>
          <a:xfrm>
            <a:off x="10724364" y="2515838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그래픽 15">
            <a:extLst>
              <a:ext uri="{FF2B5EF4-FFF2-40B4-BE49-F238E27FC236}">
                <a16:creationId xmlns:a16="http://schemas.microsoft.com/office/drawing/2014/main" id="{BAB9414C-AE69-4648-873E-9CE6B2DF8A71}"/>
              </a:ext>
            </a:extLst>
          </p:cNvPr>
          <p:cNvSpPr/>
          <p:nvPr userDrawn="1"/>
        </p:nvSpPr>
        <p:spPr>
          <a:xfrm>
            <a:off x="11024834" y="2787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그래픽 22">
            <a:extLst>
              <a:ext uri="{FF2B5EF4-FFF2-40B4-BE49-F238E27FC236}">
                <a16:creationId xmlns:a16="http://schemas.microsoft.com/office/drawing/2014/main" id="{3BF75235-4E6E-4184-82A5-EE6FE7993BBC}"/>
              </a:ext>
            </a:extLst>
          </p:cNvPr>
          <p:cNvSpPr/>
          <p:nvPr userDrawn="1"/>
        </p:nvSpPr>
        <p:spPr>
          <a:xfrm>
            <a:off x="1261869" y="2633448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그래픽 21">
            <a:extLst>
              <a:ext uri="{FF2B5EF4-FFF2-40B4-BE49-F238E27FC236}">
                <a16:creationId xmlns:a16="http://schemas.microsoft.com/office/drawing/2014/main" id="{E66FE37C-2F4B-42DA-BFF6-92DD00BDC49B}"/>
              </a:ext>
            </a:extLst>
          </p:cNvPr>
          <p:cNvSpPr/>
          <p:nvPr userDrawn="1"/>
        </p:nvSpPr>
        <p:spPr>
          <a:xfrm>
            <a:off x="1064053" y="3083338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chemeClr val="bg1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그래픽 23">
            <a:extLst>
              <a:ext uri="{FF2B5EF4-FFF2-40B4-BE49-F238E27FC236}">
                <a16:creationId xmlns:a16="http://schemas.microsoft.com/office/drawing/2014/main" id="{DDD38822-731A-48DA-A8A0-FBBAF7A6D65D}"/>
              </a:ext>
            </a:extLst>
          </p:cNvPr>
          <p:cNvSpPr/>
          <p:nvPr userDrawn="1"/>
        </p:nvSpPr>
        <p:spPr>
          <a:xfrm>
            <a:off x="1413405" y="3492870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424820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 sz="5400"/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C05CAAB-DBA2-4548-AD5F-01BB97FBB207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17450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91656" y="841248"/>
            <a:ext cx="4434840" cy="3236976"/>
          </a:xfrm>
        </p:spPr>
        <p:txBody>
          <a:bodyPr rtlCol="0" anchor="b"/>
          <a:lstStyle>
            <a:lvl1pPr algn="l">
              <a:lnSpc>
                <a:spcPct val="110000"/>
              </a:lnSpc>
              <a:spcBef>
                <a:spcPts val="1000"/>
              </a:spcBef>
              <a:defRPr sz="3600" b="0" i="0" cap="none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91655" y="4498848"/>
            <a:ext cx="4434835" cy="510474"/>
          </a:xfrm>
        </p:spPr>
        <p:txBody>
          <a:bodyPr rtlCol="0"/>
          <a:lstStyle>
            <a:lvl1pPr marL="0" indent="0" algn="l">
              <a:lnSpc>
                <a:spcPct val="110000"/>
              </a:lnSpc>
              <a:buNone/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 noProof="0"/>
              <a:t>클릭하여 마스터 부제목 스타일 편집</a:t>
            </a:r>
            <a:endParaRPr lang="ko-KR" altLang="en-US" noProof="0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811512" y="1591056"/>
            <a:ext cx="3547872" cy="365125"/>
          </a:xfrm>
        </p:spPr>
        <p:txBody>
          <a:bodyPr rtlCol="0"/>
          <a:lstStyle>
            <a:lvl1pPr>
              <a:defRPr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프레젠테이션 제목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D8DA9DAA-006C-4F4B-980E-E3DF019B24E2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  <p:cxnSp>
        <p:nvCxnSpPr>
          <p:cNvPr id="7" name="직선 연결선(S) 6">
            <a:extLst>
              <a:ext uri="{FF2B5EF4-FFF2-40B4-BE49-F238E27FC236}">
                <a16:creationId xmlns:a16="http://schemas.microsoft.com/office/drawing/2014/main" id="{6939C974-0ED4-4915-BBF7-1FB00C18AD45}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515930B2-E36D-4D05-A6B3-CA1BF61D50CC}"/>
              </a:ext>
            </a:extLst>
          </p:cNvPr>
          <p:cNvSpPr/>
          <p:nvPr userDrawn="1"/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그림 개체 틀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3464" y="301752"/>
            <a:ext cx="5221224" cy="6263640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2990486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제목 및 콘텐츠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365125"/>
            <a:ext cx="10771632" cy="1325563"/>
          </a:xfrm>
        </p:spPr>
        <p:txBody>
          <a:bodyPr rtlCol="0"/>
          <a:lstStyle>
            <a:lvl1pPr>
              <a:defRPr sz="5400" b="1" cap="all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dirty="0"/>
              <a:t>직함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72" y="1825625"/>
            <a:ext cx="10771632" cy="4351338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6356350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 dirty="0"/>
              <a:t>9/3/20XX</a:t>
            </a:r>
            <a:endParaRPr lang="ko-KR" altLang="en-US" noProof="0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03920" y="841248"/>
            <a:ext cx="3630168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프레젠테이션 제목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D8DA9DAA-006C-4F4B-980E-E3DF019B24E2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  <p:sp>
        <p:nvSpPr>
          <p:cNvPr id="9" name="그래픽 22">
            <a:extLst>
              <a:ext uri="{FF2B5EF4-FFF2-40B4-BE49-F238E27FC236}">
                <a16:creationId xmlns:a16="http://schemas.microsoft.com/office/drawing/2014/main" id="{4EADA2ED-8A8C-4D17-8798-F26BF3B4CE25}"/>
              </a:ext>
            </a:extLst>
          </p:cNvPr>
          <p:cNvSpPr/>
          <p:nvPr userDrawn="1"/>
        </p:nvSpPr>
        <p:spPr>
          <a:xfrm>
            <a:off x="11202264" y="344083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그래픽 23">
            <a:extLst>
              <a:ext uri="{FF2B5EF4-FFF2-40B4-BE49-F238E27FC236}">
                <a16:creationId xmlns:a16="http://schemas.microsoft.com/office/drawing/2014/main" id="{54AB3A25-6605-4446-9E53-ACEECD25E27B}"/>
              </a:ext>
            </a:extLst>
          </p:cNvPr>
          <p:cNvSpPr/>
          <p:nvPr userDrawn="1"/>
        </p:nvSpPr>
        <p:spPr>
          <a:xfrm>
            <a:off x="11563141" y="590910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22635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두 개의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257166-6921-4546-BA2C-99E464681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95B9122-6371-4049-B57A-33DED7DA2F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44752" y="1825625"/>
            <a:ext cx="4553712" cy="4351338"/>
          </a:xfrm>
        </p:spPr>
        <p:txBody>
          <a:bodyPr rtlCol="0">
            <a:normAutofit/>
          </a:bodyPr>
          <a:lstStyle>
            <a:lvl1pPr>
              <a:defRPr sz="2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A14555D-0753-4312-A26B-2338813F9B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84848" y="1825625"/>
            <a:ext cx="4553712" cy="4351338"/>
          </a:xfrm>
        </p:spPr>
        <p:txBody>
          <a:bodyPr rtlCol="0">
            <a:normAutofit/>
          </a:bodyPr>
          <a:lstStyle>
            <a:lvl1pPr>
              <a:defRPr sz="2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cxnSp>
        <p:nvCxnSpPr>
          <p:cNvPr id="8" name="직선 연결선(S) 7">
            <a:extLst>
              <a:ext uri="{FF2B5EF4-FFF2-40B4-BE49-F238E27FC236}">
                <a16:creationId xmlns:a16="http://schemas.microsoft.com/office/drawing/2014/main" id="{3FB7E8F4-3FB3-45AB-A381-9093CA95AAE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그래픽 15">
            <a:extLst>
              <a:ext uri="{FF2B5EF4-FFF2-40B4-BE49-F238E27FC236}">
                <a16:creationId xmlns:a16="http://schemas.microsoft.com/office/drawing/2014/main" id="{D8685329-C6A1-4CB4-8AAE-150D0341F6A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그래픽 16">
            <a:extLst>
              <a:ext uri="{FF2B5EF4-FFF2-40B4-BE49-F238E27FC236}">
                <a16:creationId xmlns:a16="http://schemas.microsoft.com/office/drawing/2014/main" id="{83CE1DAA-30A3-41AE-8AE1-A7EE5C48A6F3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그래픽 14">
            <a:extLst>
              <a:ext uri="{FF2B5EF4-FFF2-40B4-BE49-F238E27FC236}">
                <a16:creationId xmlns:a16="http://schemas.microsoft.com/office/drawing/2014/main" id="{065162DD-7ACB-4F9C-90DD-24C743035892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052880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FDA4224-F4E4-47A4-ACF7-231749390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ko-KR" altLang="en-US" noProof="0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1679907-DC49-4B86-A34C-C97DBC26A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ko-KR" altLang="en-US" noProof="0" dirty="0"/>
              <a:t>마스터 텍스트 스타일을 편집하려면 클릭하세요</a:t>
            </a:r>
            <a:r>
              <a:rPr lang="en-US" altLang="ko-KR" noProof="0" dirty="0"/>
              <a:t>.</a:t>
            </a:r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5DBC8A0-34FC-4B6E-B42B-A721267D89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 cap="all" spc="100" baseline="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 dirty="0"/>
              <a:t>9/3/20XX</a:t>
            </a:r>
            <a:endParaRPr lang="ko-KR" altLang="en-US" noProof="0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09AC0B6-4CC4-4E41-8A4D-F62E17F285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프레젠테이션 제목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6C0E9BD-90BD-46AE-8A0D-06796ADB76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 cap="all" spc="100" baseline="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D8DA9DAA-006C-4F4B-980E-E3DF019B24E2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999713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708" r:id="rId2"/>
    <p:sldLayoutId id="2147483717" r:id="rId3"/>
    <p:sldLayoutId id="2147483710" r:id="rId4"/>
    <p:sldLayoutId id="2147483709" r:id="rId5"/>
    <p:sldLayoutId id="2147483698" r:id="rId6"/>
    <p:sldLayoutId id="2147483713" r:id="rId7"/>
    <p:sldLayoutId id="2147483712" r:id="rId8"/>
    <p:sldLayoutId id="2147483700" r:id="rId9"/>
    <p:sldLayoutId id="2147483701" r:id="rId10"/>
    <p:sldLayoutId id="2147483716" r:id="rId11"/>
    <p:sldLayoutId id="2147483714" r:id="rId12"/>
    <p:sldLayoutId id="2147483715" r:id="rId13"/>
    <p:sldLayoutId id="2147483702" r:id="rId14"/>
    <p:sldLayoutId id="2147483703" r:id="rId15"/>
    <p:sldLayoutId id="2147483704" r:id="rId16"/>
    <p:sldLayoutId id="2147483705" r:id="rId17"/>
  </p:sldLayoutIdLst>
  <p:hf hdr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9.jpg"/><Relationship Id="rId4" Type="http://schemas.openxmlformats.org/officeDocument/2006/relationships/image" Target="../media/image18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9.jpg"/><Relationship Id="rId5" Type="http://schemas.openxmlformats.org/officeDocument/2006/relationships/image" Target="../media/image24.jpg"/><Relationship Id="rId4" Type="http://schemas.openxmlformats.org/officeDocument/2006/relationships/image" Target="../media/image26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A9968B-2619-4F71-AB00-4C493E12080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en-US" altLang="ko-KR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Youtube</a:t>
            </a:r>
            <a:b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monthly cloud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5F14073-9F68-4B7E-A576-26899D58C7A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en-US" altLang="ko-KR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201744034</a:t>
            </a:r>
            <a:r>
              <a:rPr lang="ko-KR" altLang="en-US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조강현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47698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>
            <a:normAutofit/>
          </a:bodyPr>
          <a:lstStyle/>
          <a:p>
            <a:pPr rtl="0"/>
            <a:r>
              <a:rPr lang="ko-KR" altLang="en-US" sz="4000" dirty="0"/>
              <a:t>세부정보 </a:t>
            </a:r>
            <a:r>
              <a:rPr lang="ko-KR" altLang="en-US" sz="4000" dirty="0" err="1"/>
              <a:t>크롤링</a:t>
            </a:r>
            <a:endParaRPr lang="ko-KR" altLang="en-US" sz="40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F08F49D-69CC-8404-FA42-AF04804F24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3188" y="1333405"/>
            <a:ext cx="6172200" cy="4181664"/>
          </a:xfrm>
          <a:prstGeom prst="rect">
            <a:avLst/>
          </a:prstGeom>
          <a:noFill/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7B1D4ED-20A2-EB25-C499-643CB13170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영상마다 </a:t>
            </a:r>
            <a:endParaRPr lang="en-US" altLang="ko-KR" sz="2400" dirty="0"/>
          </a:p>
          <a:p>
            <a:r>
              <a:rPr lang="ko-KR" altLang="en-US" sz="2400" dirty="0"/>
              <a:t>페이지로 진입하여</a:t>
            </a:r>
            <a:endParaRPr lang="en-US" altLang="ko-KR" sz="2400" dirty="0"/>
          </a:p>
          <a:p>
            <a:r>
              <a:rPr lang="ko-KR" altLang="en-US" sz="2400" dirty="0"/>
              <a:t>방송일자와 필요한 정보를</a:t>
            </a:r>
            <a:endParaRPr lang="en-US" altLang="ko-KR" sz="2400" dirty="0"/>
          </a:p>
          <a:p>
            <a:r>
              <a:rPr lang="ko-KR" altLang="en-US" sz="2400" dirty="0"/>
              <a:t>직접 얻어와야 함</a:t>
            </a:r>
            <a:r>
              <a:rPr lang="en-US" altLang="ko-KR" sz="2400" dirty="0"/>
              <a:t>.</a:t>
            </a:r>
            <a:endParaRPr lang="ko-KR" altLang="en-US" sz="2400" dirty="0"/>
          </a:p>
        </p:txBody>
      </p:sp>
      <p:sp>
        <p:nvSpPr>
          <p:cNvPr id="14" name="Date Placeholder 4">
            <a:extLst>
              <a:ext uri="{FF2B5EF4-FFF2-40B4-BE49-F238E27FC236}">
                <a16:creationId xmlns:a16="http://schemas.microsoft.com/office/drawing/2014/main" id="{6B666FBD-FBDF-1ABA-8C8C-2E82E9E7BD3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rtl="0">
              <a:spcAft>
                <a:spcPts val="600"/>
              </a:spcAft>
            </a:pPr>
            <a:r>
              <a:rPr lang="en-US" altLang="ko-KR" noProof="0"/>
              <a:t>9/3/20XX</a:t>
            </a:r>
            <a:endParaRPr lang="ko-KR" altLang="en-US" noProof="0"/>
          </a:p>
        </p:txBody>
      </p:sp>
      <p:sp>
        <p:nvSpPr>
          <p:cNvPr id="16" name="Footer Placeholder 5">
            <a:extLst>
              <a:ext uri="{FF2B5EF4-FFF2-40B4-BE49-F238E27FC236}">
                <a16:creationId xmlns:a16="http://schemas.microsoft.com/office/drawing/2014/main" id="{DE00D621-4E02-FC63-8334-20F05161A2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rtl="0">
              <a:spcAft>
                <a:spcPts val="600"/>
              </a:spcAft>
            </a:pPr>
            <a:r>
              <a:rPr lang="ko-KR" altLang="en-US" noProof="0" dirty="0"/>
              <a:t>프레젠테이션 제목</a:t>
            </a:r>
          </a:p>
        </p:txBody>
      </p:sp>
      <p:sp>
        <p:nvSpPr>
          <p:cNvPr id="9" name="슬라이드 번호 개체 틀 5">
            <a:extLst>
              <a:ext uri="{FF2B5EF4-FFF2-40B4-BE49-F238E27FC236}">
                <a16:creationId xmlns:a16="http://schemas.microsoft.com/office/drawing/2014/main" id="{4FC290B8-BF94-4636-BFAB-9FD67F4AA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en-US" altLang="ko-KR" b="1" cap="all" spc="100" smtClean="0"/>
              <a:pPr rtl="0">
                <a:spcAft>
                  <a:spcPts val="600"/>
                </a:spcAft>
              </a:pPr>
              <a:t>10</a:t>
            </a:fld>
            <a:endParaRPr lang="ko-KR" altLang="en-US" b="1" cap="all" spc="100"/>
          </a:p>
        </p:txBody>
      </p:sp>
    </p:spTree>
    <p:extLst>
      <p:ext uri="{BB962C8B-B14F-4D97-AF65-F5344CB8AC3E}">
        <p14:creationId xmlns:p14="http://schemas.microsoft.com/office/powerpoint/2010/main" val="8512851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en-US" altLang="ko-KR" sz="5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Pickle</a:t>
            </a:r>
            <a:r>
              <a:rPr lang="ko-KR" altLang="en-US" sz="5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 안 된다면</a:t>
            </a:r>
            <a:r>
              <a:rPr lang="en-US" altLang="ko-KR" sz="5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…</a:t>
            </a:r>
            <a:endParaRPr lang="ko-KR" altLang="en-US" sz="5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슬라이드 번호 개체 틀 5">
            <a:extLst>
              <a:ext uri="{FF2B5EF4-FFF2-40B4-BE49-F238E27FC236}">
                <a16:creationId xmlns:a16="http://schemas.microsoft.com/office/drawing/2014/main" id="{4FC290B8-BF94-4636-BFAB-9FD67F4AA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D8DA9DAA-006C-4F4B-980E-E3DF019B24E2}" type="slidenum">
              <a:rPr lang="en-US" altLang="ko-KR" b="1" cap="all" spc="100" smtClean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11</a:t>
            </a:fld>
            <a:endParaRPr lang="ko-KR" altLang="en-US" b="1" cap="all" spc="100" dirty="0">
              <a:solidFill>
                <a:schemeClr val="accent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7B1D4ED-20A2-EB25-C499-643CB13170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8963403-D8A1-64A3-959C-5E3A4C3CD86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38200" y="1749911"/>
            <a:ext cx="10515600" cy="4382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4847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F2FB0B-15EC-453B-BC9B-69AD35DDCEA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ko-KR" altLang="en-US" sz="6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시각화</a:t>
            </a:r>
            <a:endParaRPr lang="en-US" altLang="ko-KR" sz="6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5408798-0DB3-46BF-880E-7BB904D700F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Selenium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66692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en-US" altLang="ko-KR" sz="5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5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차 시도</a:t>
            </a:r>
            <a:r>
              <a:rPr lang="en-US" altLang="ko-KR" sz="5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…</a:t>
            </a:r>
            <a:r>
              <a:rPr lang="ko-KR" altLang="en-US" sz="5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그런데</a:t>
            </a:r>
          </a:p>
        </p:txBody>
      </p:sp>
      <p:sp>
        <p:nvSpPr>
          <p:cNvPr id="9" name="슬라이드 번호 개체 틀 5">
            <a:extLst>
              <a:ext uri="{FF2B5EF4-FFF2-40B4-BE49-F238E27FC236}">
                <a16:creationId xmlns:a16="http://schemas.microsoft.com/office/drawing/2014/main" id="{4FC290B8-BF94-4636-BFAB-9FD67F4AA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D8DA9DAA-006C-4F4B-980E-E3DF019B24E2}" type="slidenum">
              <a:rPr lang="en-US" altLang="ko-KR" b="1" cap="all" spc="100" smtClean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13</a:t>
            </a:fld>
            <a:endParaRPr lang="ko-KR" altLang="en-US" b="1" cap="all" spc="100" dirty="0">
              <a:solidFill>
                <a:schemeClr val="accent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7B1D4ED-20A2-EB25-C499-643CB13170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8963403-D8A1-64A3-959C-5E3A4C3CD86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38200" y="2411507"/>
            <a:ext cx="10515600" cy="3059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0007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9FB28F-C9D7-439B-B863-44B4E851A0B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문제 발생</a:t>
            </a:r>
          </a:p>
        </p:txBody>
      </p:sp>
      <p:sp>
        <p:nvSpPr>
          <p:cNvPr id="8" name="부제목 7">
            <a:extLst>
              <a:ext uri="{FF2B5EF4-FFF2-40B4-BE49-F238E27FC236}">
                <a16:creationId xmlns:a16="http://schemas.microsoft.com/office/drawing/2014/main" id="{50061247-EA4F-4DFA-AFCE-648487762CF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ko-KR" altLang="en-US" dirty="0"/>
              <a:t>제목을 기준으로 분석하였기 때문에</a:t>
            </a:r>
            <a:r>
              <a:rPr lang="en-US" altLang="ko-KR" dirty="0"/>
              <a:t>,</a:t>
            </a:r>
          </a:p>
          <a:p>
            <a:pPr rtl="0"/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유튜버가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반복적으로 사용하는 </a:t>
            </a:r>
            <a:r>
              <a:rPr lang="ko-KR" altLang="en-US" dirty="0"/>
              <a:t>제목이 매 달마다 가장 크게 표시되는 문제가 생김</a:t>
            </a:r>
            <a:r>
              <a:rPr lang="en-US" altLang="ko-KR" dirty="0"/>
              <a:t>.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2" name="그림 개체 틀 21">
            <a:extLst>
              <a:ext uri="{FF2B5EF4-FFF2-40B4-BE49-F238E27FC236}">
                <a16:creationId xmlns:a16="http://schemas.microsoft.com/office/drawing/2014/main" id="{D8AC51EB-1C22-4303-8354-FC97950C7DE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5984" b="5984"/>
          <a:stretch/>
        </p:blipFill>
        <p:spPr>
          <a:xfrm>
            <a:off x="283464" y="3108960"/>
            <a:ext cx="5221224" cy="3447288"/>
          </a:xfrm>
        </p:spPr>
      </p:pic>
      <p:pic>
        <p:nvPicPr>
          <p:cNvPr id="18" name="그림 개체 틀 17">
            <a:extLst>
              <a:ext uri="{FF2B5EF4-FFF2-40B4-BE49-F238E27FC236}">
                <a16:creationId xmlns:a16="http://schemas.microsoft.com/office/drawing/2014/main" id="{B503D699-E643-4969-9463-5C6331D0C86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4"/>
          <a:srcRect l="13184" r="13184"/>
          <a:stretch/>
        </p:blipFill>
        <p:spPr>
          <a:xfrm>
            <a:off x="283464" y="301752"/>
            <a:ext cx="2459736" cy="2505456"/>
          </a:xfrm>
        </p:spPr>
      </p:pic>
      <p:pic>
        <p:nvPicPr>
          <p:cNvPr id="20" name="그림 개체 틀 19">
            <a:extLst>
              <a:ext uri="{FF2B5EF4-FFF2-40B4-BE49-F238E27FC236}">
                <a16:creationId xmlns:a16="http://schemas.microsoft.com/office/drawing/2014/main" id="{B8714555-7486-4DD7-A96C-52C276483584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5"/>
          <a:srcRect l="13184" r="13184"/>
          <a:stretch/>
        </p:blipFill>
        <p:spPr>
          <a:xfrm>
            <a:off x="3044952" y="301752"/>
            <a:ext cx="2459736" cy="2505456"/>
          </a:xfrm>
        </p:spPr>
      </p:pic>
      <p:sp>
        <p:nvSpPr>
          <p:cNvPr id="23" name="바닥글 개체 틀 22">
            <a:extLst>
              <a:ext uri="{FF2B5EF4-FFF2-40B4-BE49-F238E27FC236}">
                <a16:creationId xmlns:a16="http://schemas.microsoft.com/office/drawing/2014/main" id="{249ACE4E-0038-4BA2-8883-8C3F73B79C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프레젠테이션 제목</a:t>
            </a:r>
          </a:p>
        </p:txBody>
      </p:sp>
      <p:sp>
        <p:nvSpPr>
          <p:cNvPr id="24" name="슬라이드 번호 개체 틀 23">
            <a:extLst>
              <a:ext uri="{FF2B5EF4-FFF2-40B4-BE49-F238E27FC236}">
                <a16:creationId xmlns:a16="http://schemas.microsoft.com/office/drawing/2014/main" id="{9A686A52-7630-4675-B383-8C2AD252E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rtl="0"/>
              <a:t>14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847726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ko-KR" altLang="en-US" dirty="0"/>
              <a:t>저번 달에 본 건</a:t>
            </a:r>
            <a:r>
              <a:rPr lang="en-US" altLang="ko-KR" dirty="0"/>
              <a:t>, </a:t>
            </a:r>
            <a:r>
              <a:rPr lang="ko-KR" altLang="en-US" dirty="0"/>
              <a:t>무시하면</a:t>
            </a:r>
            <a:endParaRPr lang="ko-KR" altLang="en-US" sz="5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슬라이드 번호 개체 틀 5">
            <a:extLst>
              <a:ext uri="{FF2B5EF4-FFF2-40B4-BE49-F238E27FC236}">
                <a16:creationId xmlns:a16="http://schemas.microsoft.com/office/drawing/2014/main" id="{4FC290B8-BF94-4636-BFAB-9FD67F4AA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D8DA9DAA-006C-4F4B-980E-E3DF019B24E2}" type="slidenum">
              <a:rPr lang="en-US" altLang="ko-KR" b="1" cap="all" spc="100" smtClean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fld>
            <a:endParaRPr lang="ko-KR" altLang="en-US" b="1" cap="all" spc="100" dirty="0">
              <a:solidFill>
                <a:schemeClr val="accent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7B1D4ED-20A2-EB25-C499-643CB13170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8963403-D8A1-64A3-959C-5E3A4C3CD86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253559" y="2411507"/>
            <a:ext cx="7684882" cy="3059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644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F2FB0B-15EC-453B-BC9B-69AD35DDCEA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ko-KR" altLang="en-US" sz="6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시각화 결과</a:t>
            </a:r>
            <a:r>
              <a:rPr lang="en-US" altLang="ko-KR" sz="6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6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분석</a:t>
            </a:r>
            <a:endParaRPr lang="en-US" altLang="ko-KR" sz="6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07863D11-70F3-3395-B0DC-0A950BB8443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28039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월</a:t>
            </a:r>
            <a:r>
              <a:rPr lang="en-US" altLang="ko-KR" dirty="0"/>
              <a:t>, </a:t>
            </a:r>
            <a:r>
              <a:rPr lang="ko-KR" altLang="en-US" dirty="0"/>
              <a:t>걸러지지 않은 데이터들</a:t>
            </a:r>
            <a:endParaRPr lang="ko-KR" altLang="en-US" sz="5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4ECDE54D-4BD2-4764-A36A-8487DB61E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D8DA9DAA-006C-4F4B-980E-E3DF019B24E2}" type="slidenum">
              <a:rPr lang="en-US" altLang="ko-KR" b="1" cap="all" spc="100" smtClean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17</a:t>
            </a:fld>
            <a:endParaRPr lang="ko-KR" altLang="en-US" b="1" cap="all" spc="100" dirty="0">
              <a:solidFill>
                <a:schemeClr val="accent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87AB0BDF-8FD6-C4B9-24D6-2D92D7C50C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195108" y="1825625"/>
            <a:ext cx="5801784" cy="4351338"/>
          </a:xfrm>
        </p:spPr>
      </p:pic>
    </p:spTree>
    <p:extLst>
      <p:ext uri="{BB962C8B-B14F-4D97-AF65-F5344CB8AC3E}">
        <p14:creationId xmlns:p14="http://schemas.microsoft.com/office/powerpoint/2010/main" val="2778276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en-US" altLang="ko-KR" dirty="0"/>
              <a:t>2</a:t>
            </a:r>
            <a:r>
              <a:rPr lang="ko-KR" altLang="en-US" dirty="0"/>
              <a:t>월</a:t>
            </a:r>
            <a:r>
              <a:rPr lang="en-US" altLang="ko-KR" dirty="0"/>
              <a:t>, </a:t>
            </a:r>
            <a:r>
              <a:rPr lang="ko-KR" altLang="en-US" dirty="0"/>
              <a:t>공포라디오</a:t>
            </a:r>
            <a:r>
              <a:rPr lang="en-US" altLang="ko-KR" dirty="0"/>
              <a:t>?</a:t>
            </a:r>
            <a:endParaRPr lang="ko-KR" altLang="en-US" sz="5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4ECDE54D-4BD2-4764-A36A-8487DB61E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D8DA9DAA-006C-4F4B-980E-E3DF019B24E2}" type="slidenum">
              <a:rPr lang="en-US" altLang="ko-KR" b="1" cap="all" spc="100" smtClean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18</a:t>
            </a:fld>
            <a:endParaRPr lang="ko-KR" altLang="en-US" b="1" cap="all" spc="100" dirty="0">
              <a:solidFill>
                <a:schemeClr val="accent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87AB0BDF-8FD6-C4B9-24D6-2D92D7C50C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/>
        </p:blipFill>
        <p:spPr>
          <a:xfrm>
            <a:off x="3195108" y="1825625"/>
            <a:ext cx="5801784" cy="4351338"/>
          </a:xfrm>
        </p:spPr>
      </p:pic>
    </p:spTree>
    <p:extLst>
      <p:ext uri="{BB962C8B-B14F-4D97-AF65-F5344CB8AC3E}">
        <p14:creationId xmlns:p14="http://schemas.microsoft.com/office/powerpoint/2010/main" val="12592507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en-US" altLang="ko-KR" dirty="0"/>
              <a:t>3</a:t>
            </a:r>
            <a:r>
              <a:rPr lang="ko-KR" altLang="en-US" dirty="0"/>
              <a:t>월</a:t>
            </a:r>
            <a:r>
              <a:rPr lang="en-US" altLang="ko-KR" dirty="0"/>
              <a:t>, </a:t>
            </a:r>
            <a:r>
              <a:rPr lang="ko-KR" altLang="en-US" dirty="0"/>
              <a:t>공포라디오</a:t>
            </a:r>
            <a:r>
              <a:rPr lang="en-US" altLang="ko-KR" dirty="0"/>
              <a:t>?</a:t>
            </a:r>
            <a:endParaRPr lang="ko-KR" altLang="en-US" sz="5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4ECDE54D-4BD2-4764-A36A-8487DB61E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D8DA9DAA-006C-4F4B-980E-E3DF019B24E2}" type="slidenum">
              <a:rPr lang="en-US" altLang="ko-KR" b="1" cap="all" spc="100" smtClean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19</a:t>
            </a:fld>
            <a:endParaRPr lang="ko-KR" altLang="en-US" b="1" cap="all" spc="100" dirty="0">
              <a:solidFill>
                <a:schemeClr val="accent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87AB0BDF-8FD6-C4B9-24D6-2D92D7C50C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/>
        </p:blipFill>
        <p:spPr>
          <a:xfrm>
            <a:off x="3195108" y="1825625"/>
            <a:ext cx="5801784" cy="4351338"/>
          </a:xfrm>
        </p:spPr>
      </p:pic>
    </p:spTree>
    <p:extLst>
      <p:ext uri="{BB962C8B-B14F-4D97-AF65-F5344CB8AC3E}">
        <p14:creationId xmlns:p14="http://schemas.microsoft.com/office/powerpoint/2010/main" val="13965158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1DDBBC93-70DF-4E4E-98E3-08124185A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rtl="0"/>
            <a:r>
              <a:rPr lang="en-US" altLang="ko-KR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Youtube</a:t>
            </a:r>
            <a:b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monthly cloud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5DE74E9-AA78-46C1-845A-0B72FA8AF35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/>
          <a:p>
            <a:pPr algn="r" rtl="0"/>
            <a:r>
              <a:rPr lang="ko-KR" altLang="en-US" sz="18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 수집 및 분석 개요</a:t>
            </a:r>
            <a:endParaRPr lang="en-US" altLang="ko-KR" sz="18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 rtl="0"/>
            <a:r>
              <a:rPr lang="en-US" altLang="ko-KR" dirty="0" err="1"/>
              <a:t>Youtube</a:t>
            </a:r>
            <a:r>
              <a:rPr lang="en-US" altLang="ko-KR" dirty="0"/>
              <a:t> </a:t>
            </a:r>
            <a:r>
              <a:rPr lang="en-US" altLang="ko-KR" dirty="0" err="1"/>
              <a:t>PlayBoard</a:t>
            </a:r>
            <a:r>
              <a:rPr lang="ko-KR" altLang="en-US" dirty="0"/>
              <a:t> </a:t>
            </a:r>
            <a:r>
              <a:rPr lang="ko-KR" altLang="en-US" dirty="0" err="1"/>
              <a:t>크롤링</a:t>
            </a:r>
            <a:endParaRPr lang="en-US" altLang="ko-KR" dirty="0"/>
          </a:p>
          <a:p>
            <a:pPr algn="r" rtl="0"/>
            <a:r>
              <a:rPr lang="en-US" altLang="ko-KR" dirty="0" err="1"/>
              <a:t>Youtube</a:t>
            </a:r>
            <a:r>
              <a:rPr lang="en-US" altLang="ko-KR" dirty="0"/>
              <a:t> </a:t>
            </a:r>
            <a:r>
              <a:rPr lang="ko-KR" altLang="en-US" dirty="0" err="1"/>
              <a:t>크롤링</a:t>
            </a:r>
            <a:r>
              <a:rPr lang="en-US" altLang="ko-KR" dirty="0"/>
              <a:t> </a:t>
            </a:r>
          </a:p>
          <a:p>
            <a:pPr algn="r" rtl="0"/>
            <a:r>
              <a:rPr lang="en-US" altLang="ko-KR" sz="18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Word Cloud </a:t>
            </a:r>
            <a:r>
              <a:rPr lang="ko-KR" altLang="en-US" sz="18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시각화</a:t>
            </a:r>
            <a:endParaRPr lang="en-US" altLang="ko-KR" sz="18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" name="그림 개체 틀 5" descr="일몰 중인 산">
            <a:extLst>
              <a:ext uri="{FF2B5EF4-FFF2-40B4-BE49-F238E27FC236}">
                <a16:creationId xmlns:a16="http://schemas.microsoft.com/office/drawing/2014/main" id="{4642631A-6ABE-41EA-A308-9CF1230F142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/>
          <a:stretch/>
        </p:blipFill>
        <p:spPr/>
      </p:pic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5C25F72-F9A7-42F9-9720-0801ED77D4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9/3/20XX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EEDFC2F-FF0A-4EC9-A0BB-0AA2B1E6BA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프레젠테이션 제목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DCF8D89-56D9-4E2B-9838-07DFB6E9D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rtl="0"/>
              <a:t>2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135980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9FB28F-C9D7-439B-B863-44B4E851A0B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문제 발생</a:t>
            </a:r>
          </a:p>
        </p:txBody>
      </p:sp>
      <p:sp>
        <p:nvSpPr>
          <p:cNvPr id="8" name="부제목 7">
            <a:extLst>
              <a:ext uri="{FF2B5EF4-FFF2-40B4-BE49-F238E27FC236}">
                <a16:creationId xmlns:a16="http://schemas.microsoft.com/office/drawing/2014/main" id="{50061247-EA4F-4DFA-AFCE-648487762CF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같은 영상을 분리하여 올리면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</a:p>
          <a:p>
            <a:pPr rtl="0"/>
            <a:r>
              <a:rPr lang="ko-KR" altLang="en-US" dirty="0"/>
              <a:t>각각의 영상에 가중치가 올라가기 때문에</a:t>
            </a:r>
            <a:r>
              <a:rPr lang="en-US" altLang="ko-KR" dirty="0"/>
              <a:t>, </a:t>
            </a:r>
            <a:r>
              <a:rPr lang="ko-KR" altLang="en-US" dirty="0"/>
              <a:t>특정 </a:t>
            </a:r>
            <a:r>
              <a:rPr lang="ko-KR" altLang="en-US" dirty="0" err="1"/>
              <a:t>유튜버가</a:t>
            </a:r>
            <a:r>
              <a:rPr lang="ko-KR" altLang="en-US" dirty="0"/>
              <a:t> 유리</a:t>
            </a:r>
            <a:endParaRPr lang="en-US" altLang="ko-KR" dirty="0"/>
          </a:p>
          <a:p>
            <a:pPr rtl="0"/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중복될 경우 가장 높은 값만 적용하도록 변경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2" name="그림 개체 틀 21">
            <a:extLst>
              <a:ext uri="{FF2B5EF4-FFF2-40B4-BE49-F238E27FC236}">
                <a16:creationId xmlns:a16="http://schemas.microsoft.com/office/drawing/2014/main" id="{D8AC51EB-1C22-4303-8354-FC97950C7DE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5984" b="5984"/>
          <a:stretch/>
        </p:blipFill>
        <p:spPr>
          <a:xfrm>
            <a:off x="283464" y="3108960"/>
            <a:ext cx="5221224" cy="3447288"/>
          </a:xfrm>
        </p:spPr>
      </p:pic>
      <p:pic>
        <p:nvPicPr>
          <p:cNvPr id="18" name="그림 개체 틀 17">
            <a:extLst>
              <a:ext uri="{FF2B5EF4-FFF2-40B4-BE49-F238E27FC236}">
                <a16:creationId xmlns:a16="http://schemas.microsoft.com/office/drawing/2014/main" id="{B503D699-E643-4969-9463-5C6331D0C86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4"/>
          <a:srcRect l="13184" r="13184"/>
          <a:stretch/>
        </p:blipFill>
        <p:spPr>
          <a:xfrm>
            <a:off x="283464" y="301752"/>
            <a:ext cx="2459736" cy="2505456"/>
          </a:xfrm>
        </p:spPr>
      </p:pic>
      <p:pic>
        <p:nvPicPr>
          <p:cNvPr id="20" name="그림 개체 틀 19">
            <a:extLst>
              <a:ext uri="{FF2B5EF4-FFF2-40B4-BE49-F238E27FC236}">
                <a16:creationId xmlns:a16="http://schemas.microsoft.com/office/drawing/2014/main" id="{B8714555-7486-4DD7-A96C-52C276483584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5"/>
          <a:srcRect l="13184" r="13184"/>
          <a:stretch/>
        </p:blipFill>
        <p:spPr>
          <a:xfrm>
            <a:off x="3044952" y="301752"/>
            <a:ext cx="2459736" cy="2505456"/>
          </a:xfrm>
        </p:spPr>
      </p:pic>
      <p:sp>
        <p:nvSpPr>
          <p:cNvPr id="23" name="바닥글 개체 틀 22">
            <a:extLst>
              <a:ext uri="{FF2B5EF4-FFF2-40B4-BE49-F238E27FC236}">
                <a16:creationId xmlns:a16="http://schemas.microsoft.com/office/drawing/2014/main" id="{249ACE4E-0038-4BA2-8883-8C3F73B79C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프레젠테이션 제목</a:t>
            </a:r>
          </a:p>
        </p:txBody>
      </p:sp>
      <p:sp>
        <p:nvSpPr>
          <p:cNvPr id="24" name="슬라이드 번호 개체 틀 23">
            <a:extLst>
              <a:ext uri="{FF2B5EF4-FFF2-40B4-BE49-F238E27FC236}">
                <a16:creationId xmlns:a16="http://schemas.microsoft.com/office/drawing/2014/main" id="{9A686A52-7630-4675-B383-8C2AD252E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rtl="0"/>
              <a:t>20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105140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월</a:t>
            </a:r>
            <a:r>
              <a:rPr lang="en-US" altLang="ko-KR" dirty="0"/>
              <a:t>, </a:t>
            </a:r>
            <a:r>
              <a:rPr lang="ko-KR" altLang="en-US" dirty="0"/>
              <a:t>걸러지지 않은 데이터들</a:t>
            </a:r>
            <a:endParaRPr lang="ko-KR" altLang="en-US" sz="5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4ECDE54D-4BD2-4764-A36A-8487DB61E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D8DA9DAA-006C-4F4B-980E-E3DF019B24E2}" type="slidenum">
              <a:rPr lang="en-US" altLang="ko-KR" b="1" cap="all" spc="100" smtClean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21</a:t>
            </a:fld>
            <a:endParaRPr lang="ko-KR" altLang="en-US" b="1" cap="all" spc="100" dirty="0">
              <a:solidFill>
                <a:schemeClr val="accent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87AB0BDF-8FD6-C4B9-24D6-2D92D7C50C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/>
        </p:blipFill>
        <p:spPr>
          <a:xfrm>
            <a:off x="3195108" y="1825625"/>
            <a:ext cx="5801784" cy="4351338"/>
          </a:xfrm>
        </p:spPr>
      </p:pic>
    </p:spTree>
    <p:extLst>
      <p:ext uri="{BB962C8B-B14F-4D97-AF65-F5344CB8AC3E}">
        <p14:creationId xmlns:p14="http://schemas.microsoft.com/office/powerpoint/2010/main" val="38636333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rtl="0"/>
            <a:r>
              <a:rPr lang="en-US" altLang="ko-KR" dirty="0"/>
              <a:t>2</a:t>
            </a:r>
            <a:r>
              <a:rPr lang="ko-KR" altLang="en-US" dirty="0"/>
              <a:t>월</a:t>
            </a:r>
            <a:r>
              <a:rPr lang="en-US" altLang="ko-KR" dirty="0"/>
              <a:t>, </a:t>
            </a:r>
            <a:r>
              <a:rPr lang="ko-KR" altLang="en-US" dirty="0"/>
              <a:t>제 </a:t>
            </a:r>
            <a:r>
              <a:rPr lang="en-US" altLang="ko-KR" dirty="0"/>
              <a:t>20</a:t>
            </a:r>
            <a:r>
              <a:rPr lang="ko-KR" altLang="en-US" dirty="0"/>
              <a:t>대 대통령 선거</a:t>
            </a:r>
            <a:r>
              <a:rPr lang="en-US" altLang="ko-KR" dirty="0"/>
              <a:t>, </a:t>
            </a:r>
            <a:r>
              <a:rPr lang="ko-KR" altLang="en-US" dirty="0" err="1"/>
              <a:t>팩트체크</a:t>
            </a:r>
            <a:endParaRPr lang="ko-KR" altLang="en-US" sz="5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4ECDE54D-4BD2-4764-A36A-8487DB61E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D8DA9DAA-006C-4F4B-980E-E3DF019B24E2}" type="slidenum">
              <a:rPr lang="en-US" altLang="ko-KR" b="1" cap="all" spc="100" smtClean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22</a:t>
            </a:fld>
            <a:endParaRPr lang="ko-KR" altLang="en-US" b="1" cap="all" spc="100" dirty="0">
              <a:solidFill>
                <a:schemeClr val="accent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87AB0BDF-8FD6-C4B9-24D6-2D92D7C50C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/>
        </p:blipFill>
        <p:spPr>
          <a:xfrm>
            <a:off x="3195108" y="1825625"/>
            <a:ext cx="5801784" cy="4351338"/>
          </a:xfrm>
        </p:spPr>
      </p:pic>
    </p:spTree>
    <p:extLst>
      <p:ext uri="{BB962C8B-B14F-4D97-AF65-F5344CB8AC3E}">
        <p14:creationId xmlns:p14="http://schemas.microsoft.com/office/powerpoint/2010/main" val="4681693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en-US" altLang="ko-KR" dirty="0"/>
              <a:t>3</a:t>
            </a:r>
            <a:r>
              <a:rPr lang="ko-KR" altLang="en-US" dirty="0"/>
              <a:t>월</a:t>
            </a:r>
            <a:r>
              <a:rPr lang="en-US" altLang="ko-KR" dirty="0"/>
              <a:t>, </a:t>
            </a:r>
            <a:r>
              <a:rPr lang="ko-KR" altLang="en-US" dirty="0"/>
              <a:t>공포라디오</a:t>
            </a:r>
            <a:endParaRPr lang="ko-KR" altLang="en-US" sz="5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4ECDE54D-4BD2-4764-A36A-8487DB61E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D8DA9DAA-006C-4F4B-980E-E3DF019B24E2}" type="slidenum">
              <a:rPr lang="en-US" altLang="ko-KR" b="1" cap="all" spc="100" smtClean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23</a:t>
            </a:fld>
            <a:endParaRPr lang="ko-KR" altLang="en-US" b="1" cap="all" spc="100" dirty="0">
              <a:solidFill>
                <a:schemeClr val="accent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87AB0BDF-8FD6-C4B9-24D6-2D92D7C50C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/>
        </p:blipFill>
        <p:spPr>
          <a:xfrm>
            <a:off x="3195108" y="1825625"/>
            <a:ext cx="5801784" cy="4351338"/>
          </a:xfrm>
        </p:spPr>
      </p:pic>
    </p:spTree>
    <p:extLst>
      <p:ext uri="{BB962C8B-B14F-4D97-AF65-F5344CB8AC3E}">
        <p14:creationId xmlns:p14="http://schemas.microsoft.com/office/powerpoint/2010/main" val="11428766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rtl="0"/>
            <a:r>
              <a:rPr lang="en-US" altLang="ko-KR" dirty="0"/>
              <a:t>4</a:t>
            </a:r>
            <a:r>
              <a:rPr lang="ko-KR" altLang="en-US" dirty="0"/>
              <a:t>월</a:t>
            </a:r>
            <a:r>
              <a:rPr lang="en-US" altLang="ko-KR" dirty="0"/>
              <a:t>, </a:t>
            </a:r>
            <a:r>
              <a:rPr lang="ko-KR" altLang="en-US" dirty="0"/>
              <a:t>텍사스식 </a:t>
            </a:r>
            <a:r>
              <a:rPr lang="ko-KR" altLang="en-US" dirty="0" err="1"/>
              <a:t>스모크</a:t>
            </a:r>
            <a:r>
              <a:rPr lang="ko-KR" altLang="en-US" dirty="0"/>
              <a:t> 바비큐</a:t>
            </a:r>
            <a:br>
              <a:rPr lang="en-US" altLang="ko-KR" dirty="0"/>
            </a:br>
            <a:r>
              <a:rPr lang="en-US" altLang="ko-KR" dirty="0"/>
              <a:t>SKT T1, </a:t>
            </a:r>
            <a:r>
              <a:rPr lang="ko-KR" altLang="en-US" dirty="0" err="1"/>
              <a:t>케리아</a:t>
            </a:r>
            <a:r>
              <a:rPr lang="ko-KR" altLang="en-US" dirty="0"/>
              <a:t> 스카우트</a:t>
            </a:r>
            <a:endParaRPr lang="ko-KR" altLang="en-US" sz="5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4ECDE54D-4BD2-4764-A36A-8487DB61E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D8DA9DAA-006C-4F4B-980E-E3DF019B24E2}" type="slidenum">
              <a:rPr lang="en-US" altLang="ko-KR" b="1" cap="all" spc="100" smtClean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24</a:t>
            </a:fld>
            <a:endParaRPr lang="ko-KR" altLang="en-US" b="1" cap="all" spc="100" dirty="0">
              <a:solidFill>
                <a:schemeClr val="accent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87AB0BDF-8FD6-C4B9-24D6-2D92D7C50C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/>
        </p:blipFill>
        <p:spPr>
          <a:xfrm>
            <a:off x="3195108" y="1825625"/>
            <a:ext cx="5801784" cy="4351338"/>
          </a:xfrm>
        </p:spPr>
      </p:pic>
    </p:spTree>
    <p:extLst>
      <p:ext uri="{BB962C8B-B14F-4D97-AF65-F5344CB8AC3E}">
        <p14:creationId xmlns:p14="http://schemas.microsoft.com/office/powerpoint/2010/main" val="24435046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rtl="0"/>
            <a:r>
              <a:rPr lang="en-US" altLang="ko-KR" dirty="0"/>
              <a:t>5</a:t>
            </a:r>
            <a:r>
              <a:rPr lang="ko-KR" altLang="en-US" dirty="0"/>
              <a:t>월</a:t>
            </a:r>
            <a:r>
              <a:rPr lang="en-US" altLang="ko-KR" dirty="0"/>
              <a:t>, </a:t>
            </a:r>
            <a:r>
              <a:rPr lang="ko-KR" altLang="en-US" dirty="0"/>
              <a:t>코스트코 신상</a:t>
            </a:r>
            <a:r>
              <a:rPr lang="en-US" altLang="ko-KR" dirty="0"/>
              <a:t>, </a:t>
            </a:r>
            <a:r>
              <a:rPr lang="ko-KR" altLang="en-US" dirty="0"/>
              <a:t>일본 여행 가능</a:t>
            </a:r>
            <a:endParaRPr lang="ko-KR" altLang="en-US" sz="5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4ECDE54D-4BD2-4764-A36A-8487DB61E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D8DA9DAA-006C-4F4B-980E-E3DF019B24E2}" type="slidenum">
              <a:rPr lang="en-US" altLang="ko-KR" b="1" cap="all" spc="100" smtClean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25</a:t>
            </a:fld>
            <a:endParaRPr lang="ko-KR" altLang="en-US" b="1" cap="all" spc="100" dirty="0">
              <a:solidFill>
                <a:schemeClr val="accent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87AB0BDF-8FD6-C4B9-24D6-2D92D7C50C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/>
        </p:blipFill>
        <p:spPr>
          <a:xfrm>
            <a:off x="3195108" y="1825625"/>
            <a:ext cx="5801784" cy="4351338"/>
          </a:xfrm>
        </p:spPr>
      </p:pic>
    </p:spTree>
    <p:extLst>
      <p:ext uri="{BB962C8B-B14F-4D97-AF65-F5344CB8AC3E}">
        <p14:creationId xmlns:p14="http://schemas.microsoft.com/office/powerpoint/2010/main" val="32761776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rtl="0"/>
            <a:r>
              <a:rPr lang="en-US" altLang="ko-KR" dirty="0"/>
              <a:t>6</a:t>
            </a:r>
            <a:r>
              <a:rPr lang="ko-KR" altLang="en-US" dirty="0"/>
              <a:t>월</a:t>
            </a:r>
            <a:r>
              <a:rPr lang="en-US" altLang="ko-KR" dirty="0"/>
              <a:t>, </a:t>
            </a:r>
            <a:r>
              <a:rPr lang="ko-KR" altLang="en-US" dirty="0"/>
              <a:t>시카고 한인회 발표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ko-KR" altLang="en-US" dirty="0" err="1"/>
              <a:t>로지</a:t>
            </a:r>
            <a:r>
              <a:rPr lang="en-US" altLang="ko-KR" dirty="0"/>
              <a:t>(ROZY), </a:t>
            </a:r>
            <a:r>
              <a:rPr lang="ko-KR" altLang="en-US" dirty="0"/>
              <a:t>신곡</a:t>
            </a:r>
            <a:r>
              <a:rPr lang="en-US" altLang="ko-KR" dirty="0"/>
              <a:t>(</a:t>
            </a:r>
            <a:r>
              <a:rPr lang="ko-KR" altLang="en-US" dirty="0"/>
              <a:t>바다 가자</a:t>
            </a:r>
            <a:r>
              <a:rPr lang="en-US" altLang="ko-KR" dirty="0"/>
              <a:t>) </a:t>
            </a:r>
            <a:r>
              <a:rPr lang="ko-KR" altLang="en-US" dirty="0"/>
              <a:t>발표</a:t>
            </a:r>
            <a:br>
              <a:rPr lang="en-US" altLang="ko-KR" dirty="0"/>
            </a:br>
            <a:r>
              <a:rPr lang="ko-KR" altLang="en-US" sz="3600" dirty="0"/>
              <a:t>경운기 음주 뺑소니 귀가 부부 숨져</a:t>
            </a:r>
            <a:r>
              <a:rPr lang="en-US" altLang="ko-KR" sz="3600" dirty="0"/>
              <a:t>…“</a:t>
            </a:r>
            <a:r>
              <a:rPr lang="ko-KR" altLang="en-US" sz="3600" dirty="0"/>
              <a:t>구순 노모 울음만”</a:t>
            </a:r>
            <a:endParaRPr lang="ko-KR" altLang="en-US" sz="5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4ECDE54D-4BD2-4764-A36A-8487DB61E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D8DA9DAA-006C-4F4B-980E-E3DF019B24E2}" type="slidenum">
              <a:rPr lang="en-US" altLang="ko-KR" b="1" cap="all" spc="100" smtClean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26</a:t>
            </a:fld>
            <a:endParaRPr lang="ko-KR" altLang="en-US" b="1" cap="all" spc="100" dirty="0">
              <a:solidFill>
                <a:schemeClr val="accent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87AB0BDF-8FD6-C4B9-24D6-2D92D7C50C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/>
        </p:blipFill>
        <p:spPr>
          <a:xfrm>
            <a:off x="3195108" y="2141537"/>
            <a:ext cx="5801784" cy="4351338"/>
          </a:xfrm>
        </p:spPr>
      </p:pic>
    </p:spTree>
    <p:extLst>
      <p:ext uri="{BB962C8B-B14F-4D97-AF65-F5344CB8AC3E}">
        <p14:creationId xmlns:p14="http://schemas.microsoft.com/office/powerpoint/2010/main" val="7425727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rtl="0"/>
            <a:r>
              <a:rPr lang="en-US" altLang="ko-KR" dirty="0"/>
              <a:t>7</a:t>
            </a:r>
            <a:r>
              <a:rPr lang="ko-KR" altLang="en-US" dirty="0"/>
              <a:t>월</a:t>
            </a:r>
            <a:r>
              <a:rPr lang="en-US" altLang="ko-KR" dirty="0"/>
              <a:t>, </a:t>
            </a:r>
            <a:r>
              <a:rPr lang="ko-KR" altLang="en-US" dirty="0"/>
              <a:t>일본 </a:t>
            </a:r>
            <a:r>
              <a:rPr lang="ko-KR" altLang="en-US" dirty="0" err="1"/>
              <a:t>규수섬</a:t>
            </a:r>
            <a:r>
              <a:rPr lang="ko-KR" altLang="en-US" dirty="0"/>
              <a:t> </a:t>
            </a:r>
            <a:r>
              <a:rPr lang="ko-KR" altLang="en-US" dirty="0" err="1"/>
              <a:t>사쿠라지마</a:t>
            </a:r>
            <a:r>
              <a:rPr lang="ko-KR" altLang="en-US" dirty="0"/>
              <a:t> 분화</a:t>
            </a:r>
            <a:endParaRPr lang="ko-KR" altLang="en-US" sz="5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4ECDE54D-4BD2-4764-A36A-8487DB61E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D8DA9DAA-006C-4F4B-980E-E3DF019B24E2}" type="slidenum">
              <a:rPr lang="en-US" altLang="ko-KR" b="1" cap="all" spc="100" smtClean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27</a:t>
            </a:fld>
            <a:endParaRPr lang="ko-KR" altLang="en-US" b="1" cap="all" spc="100" dirty="0">
              <a:solidFill>
                <a:schemeClr val="accent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87AB0BDF-8FD6-C4B9-24D6-2D92D7C50C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/>
        </p:blipFill>
        <p:spPr>
          <a:xfrm>
            <a:off x="3195108" y="2141537"/>
            <a:ext cx="5801784" cy="4351338"/>
          </a:xfrm>
        </p:spPr>
      </p:pic>
    </p:spTree>
    <p:extLst>
      <p:ext uri="{BB962C8B-B14F-4D97-AF65-F5344CB8AC3E}">
        <p14:creationId xmlns:p14="http://schemas.microsoft.com/office/powerpoint/2010/main" val="6678970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rtl="0"/>
            <a:r>
              <a:rPr lang="en-US" altLang="ko-KR" dirty="0"/>
              <a:t>8</a:t>
            </a:r>
            <a:r>
              <a:rPr lang="ko-KR" altLang="en-US" dirty="0"/>
              <a:t>월</a:t>
            </a:r>
            <a:r>
              <a:rPr lang="en-US" altLang="ko-KR" dirty="0"/>
              <a:t>, </a:t>
            </a:r>
            <a:r>
              <a:rPr lang="ko-KR" altLang="en-US" dirty="0"/>
              <a:t>가을이면 등산 낚시</a:t>
            </a:r>
            <a:br>
              <a:rPr lang="en-US" altLang="ko-KR" dirty="0"/>
            </a:br>
            <a:r>
              <a:rPr lang="ko-KR" altLang="en-US" dirty="0"/>
              <a:t>최악의 가뭄 시작</a:t>
            </a:r>
            <a:endParaRPr lang="ko-KR" altLang="en-US" sz="5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4ECDE54D-4BD2-4764-A36A-8487DB61E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D8DA9DAA-006C-4F4B-980E-E3DF019B24E2}" type="slidenum">
              <a:rPr lang="en-US" altLang="ko-KR" b="1" cap="all" spc="100" smtClean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28</a:t>
            </a:fld>
            <a:endParaRPr lang="ko-KR" altLang="en-US" b="1" cap="all" spc="100" dirty="0">
              <a:solidFill>
                <a:schemeClr val="accent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87AB0BDF-8FD6-C4B9-24D6-2D92D7C50C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/>
        </p:blipFill>
        <p:spPr>
          <a:xfrm>
            <a:off x="3195108" y="2141537"/>
            <a:ext cx="5801784" cy="4351338"/>
          </a:xfrm>
        </p:spPr>
      </p:pic>
    </p:spTree>
    <p:extLst>
      <p:ext uri="{BB962C8B-B14F-4D97-AF65-F5344CB8AC3E}">
        <p14:creationId xmlns:p14="http://schemas.microsoft.com/office/powerpoint/2010/main" val="12895100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rtl="0"/>
            <a:r>
              <a:rPr lang="en-US" altLang="ko-KR" sz="5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9</a:t>
            </a:r>
            <a:r>
              <a:rPr lang="ko-KR" altLang="en-US" sz="5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월</a:t>
            </a:r>
            <a:r>
              <a:rPr lang="en-US" altLang="ko-KR" sz="5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4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변태같은</a:t>
            </a:r>
            <a:r>
              <a:rPr lang="ko-KR" altLang="en-US" sz="4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4400" u="sng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권총</a:t>
            </a:r>
            <a:r>
              <a:rPr lang="ko-KR" altLang="en-US" sz="4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재장전 게임</a:t>
            </a:r>
            <a:br>
              <a:rPr lang="en-US" altLang="ko-KR" sz="4400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4400" u="sng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권총</a:t>
            </a:r>
            <a:r>
              <a:rPr lang="ko-KR" altLang="en-US" sz="4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강도살인</a:t>
            </a:r>
            <a:r>
              <a:rPr lang="en-US" altLang="ko-KR" sz="4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4400" dirty="0"/>
              <a:t>아르헨 대통령 </a:t>
            </a:r>
            <a:r>
              <a:rPr lang="ko-KR" altLang="en-US" sz="4400" u="sng" dirty="0"/>
              <a:t>권총</a:t>
            </a:r>
            <a:r>
              <a:rPr lang="ko-KR" altLang="en-US" sz="4400" dirty="0"/>
              <a:t> 암살미수</a:t>
            </a:r>
            <a:br>
              <a:rPr lang="en-US" altLang="ko-KR" sz="4400" dirty="0"/>
            </a:br>
            <a:r>
              <a:rPr lang="en-US" altLang="ko-KR" sz="4400" dirty="0"/>
              <a:t>9</a:t>
            </a:r>
            <a:r>
              <a:rPr lang="ko-KR" altLang="en-US" sz="4400" dirty="0"/>
              <a:t>월 추석 </a:t>
            </a:r>
            <a:r>
              <a:rPr lang="ko-KR" altLang="en-US" sz="4400" dirty="0" err="1"/>
              <a:t>대명절</a:t>
            </a:r>
            <a:endParaRPr lang="ko-KR" altLang="en-US" sz="4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4ECDE54D-4BD2-4764-A36A-8487DB61E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D8DA9DAA-006C-4F4B-980E-E3DF019B24E2}" type="slidenum">
              <a:rPr lang="en-US" altLang="ko-KR" b="1" cap="all" spc="100" smtClean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29</a:t>
            </a:fld>
            <a:endParaRPr lang="ko-KR" altLang="en-US" b="1" cap="all" spc="100" dirty="0">
              <a:solidFill>
                <a:schemeClr val="accent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87AB0BDF-8FD6-C4B9-24D6-2D92D7C50C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/>
        </p:blipFill>
        <p:spPr>
          <a:xfrm>
            <a:off x="3195108" y="2141537"/>
            <a:ext cx="5801784" cy="4351338"/>
          </a:xfrm>
        </p:spPr>
      </p:pic>
    </p:spTree>
    <p:extLst>
      <p:ext uri="{BB962C8B-B14F-4D97-AF65-F5344CB8AC3E}">
        <p14:creationId xmlns:p14="http://schemas.microsoft.com/office/powerpoint/2010/main" val="21361040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sz="5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소개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rtl="0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유튜브 등 동영상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폴렛폼을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통한 개인 방송은 최근 굉장한 속도로 발전해 왔다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rtl="0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 프로젝트에서는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유튜버들의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주제 선정을 통해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트렌드와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올해의 주요 사건들을 분석해보고자 한다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rtl="0"/>
            <a:r>
              <a:rPr lang="ko-KR" altLang="en-US" dirty="0"/>
              <a:t>위와 같은 분석을 위해</a:t>
            </a:r>
            <a:r>
              <a:rPr lang="en-US" altLang="ko-KR" dirty="0"/>
              <a:t>, </a:t>
            </a:r>
            <a:r>
              <a:rPr lang="ko-KR" altLang="en-US" dirty="0"/>
              <a:t>데이터는 </a:t>
            </a:r>
            <a:r>
              <a:rPr lang="en-US" altLang="ko-KR" dirty="0" err="1"/>
              <a:t>PlayBoard</a:t>
            </a:r>
            <a:r>
              <a:rPr lang="ko-KR" altLang="en-US" dirty="0"/>
              <a:t>와 </a:t>
            </a:r>
            <a:r>
              <a:rPr lang="en-US" altLang="ko-KR" dirty="0" err="1"/>
              <a:t>Youtube</a:t>
            </a:r>
            <a:r>
              <a:rPr lang="ko-KR" altLang="en-US" dirty="0"/>
              <a:t>를 </a:t>
            </a:r>
            <a:r>
              <a:rPr lang="en-US" altLang="ko-KR" dirty="0"/>
              <a:t>Crawling</a:t>
            </a:r>
            <a:r>
              <a:rPr lang="ko-KR" altLang="en-US" dirty="0"/>
              <a:t>하여 모은다</a:t>
            </a:r>
            <a:r>
              <a:rPr lang="en-US" altLang="ko-KR" dirty="0"/>
              <a:t>.</a:t>
            </a:r>
          </a:p>
          <a:p>
            <a:pPr rtl="0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여기에 더해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시계열 분석을 통해 올해의 사건들을 돌아보고자 한다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8" name="그림 개체 틀 7">
            <a:extLst>
              <a:ext uri="{FF2B5EF4-FFF2-40B4-BE49-F238E27FC236}">
                <a16:creationId xmlns:a16="http://schemas.microsoft.com/office/drawing/2014/main" id="{B53D1AAB-32B2-4F04-828F-AB1C758AF00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/>
          <a:stretch/>
        </p:blipFill>
        <p:spPr>
          <a:xfrm>
            <a:off x="7451965" y="1665520"/>
            <a:ext cx="4266960" cy="4266968"/>
          </a:xfrm>
        </p:spPr>
      </p:pic>
      <p:sp>
        <p:nvSpPr>
          <p:cNvPr id="9" name="날짜 개체 틀 8">
            <a:extLst>
              <a:ext uri="{FF2B5EF4-FFF2-40B4-BE49-F238E27FC236}">
                <a16:creationId xmlns:a16="http://schemas.microsoft.com/office/drawing/2014/main" id="{D45C472E-4078-40A0-83A2-652E8356ED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9/3/20XX</a:t>
            </a:r>
          </a:p>
        </p:txBody>
      </p:sp>
      <p:sp>
        <p:nvSpPr>
          <p:cNvPr id="10" name="바닥글 개체 틀 9">
            <a:extLst>
              <a:ext uri="{FF2B5EF4-FFF2-40B4-BE49-F238E27FC236}">
                <a16:creationId xmlns:a16="http://schemas.microsoft.com/office/drawing/2014/main" id="{A8C7C3A0-5E78-49C8-B8D4-F3DF62B2B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프레젠테이션 제목</a:t>
            </a:r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rtl="0"/>
              <a:t>3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53349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rtl="0"/>
            <a:r>
              <a:rPr lang="en-US" altLang="ko-KR" dirty="0"/>
              <a:t>10</a:t>
            </a:r>
            <a:r>
              <a:rPr lang="ko-KR" altLang="en-US" dirty="0"/>
              <a:t>월</a:t>
            </a:r>
            <a:r>
              <a:rPr lang="en-US" altLang="ko-KR" dirty="0"/>
              <a:t>, </a:t>
            </a:r>
            <a:r>
              <a:rPr lang="ko-KR" altLang="en-US" dirty="0"/>
              <a:t>택배 </a:t>
            </a:r>
            <a:r>
              <a:rPr lang="ko-KR" altLang="en-US" dirty="0" err="1"/>
              <a:t>스미싱</a:t>
            </a:r>
            <a:r>
              <a:rPr lang="en-US" altLang="ko-KR" dirty="0"/>
              <a:t>, </a:t>
            </a:r>
            <a:r>
              <a:rPr lang="ko-KR" altLang="en-US" dirty="0"/>
              <a:t>택배가 사라진다</a:t>
            </a:r>
            <a:r>
              <a:rPr lang="en-US" altLang="ko-KR" dirty="0"/>
              <a:t>, </a:t>
            </a:r>
            <a:br>
              <a:rPr lang="en-US" altLang="ko-KR" dirty="0"/>
            </a:br>
            <a:r>
              <a:rPr lang="ko-KR" altLang="en-US" dirty="0"/>
              <a:t>경주 택배기사 수수료 체불 사건</a:t>
            </a:r>
            <a:endParaRPr lang="ko-KR" altLang="en-US" sz="5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4ECDE54D-4BD2-4764-A36A-8487DB61E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D8DA9DAA-006C-4F4B-980E-E3DF019B24E2}" type="slidenum">
              <a:rPr lang="en-US" altLang="ko-KR" b="1" cap="all" spc="100" smtClean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30</a:t>
            </a:fld>
            <a:endParaRPr lang="ko-KR" altLang="en-US" b="1" cap="all" spc="100" dirty="0">
              <a:solidFill>
                <a:schemeClr val="accent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87AB0BDF-8FD6-C4B9-24D6-2D92D7C50C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/>
        </p:blipFill>
        <p:spPr>
          <a:xfrm>
            <a:off x="3195108" y="2141537"/>
            <a:ext cx="5801784" cy="4351338"/>
          </a:xfrm>
        </p:spPr>
      </p:pic>
    </p:spTree>
    <p:extLst>
      <p:ext uri="{BB962C8B-B14F-4D97-AF65-F5344CB8AC3E}">
        <p14:creationId xmlns:p14="http://schemas.microsoft.com/office/powerpoint/2010/main" val="24683254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rtl="0"/>
            <a:r>
              <a:rPr lang="en-US" altLang="ko-KR" dirty="0"/>
              <a:t>11</a:t>
            </a:r>
            <a:r>
              <a:rPr lang="ko-KR" altLang="en-US" dirty="0"/>
              <a:t>월</a:t>
            </a:r>
            <a:r>
              <a:rPr lang="en-US" altLang="ko-KR" dirty="0"/>
              <a:t>, </a:t>
            </a:r>
            <a:r>
              <a:rPr lang="ko-KR" altLang="en-US" dirty="0"/>
              <a:t>습관을 되돌아보는 연말 직전</a:t>
            </a:r>
            <a:endParaRPr lang="ko-KR" altLang="en-US" sz="5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4ECDE54D-4BD2-4764-A36A-8487DB61E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D8DA9DAA-006C-4F4B-980E-E3DF019B24E2}" type="slidenum">
              <a:rPr lang="en-US" altLang="ko-KR" b="1" cap="all" spc="100" smtClean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31</a:t>
            </a:fld>
            <a:endParaRPr lang="ko-KR" altLang="en-US" b="1" cap="all" spc="100" dirty="0">
              <a:solidFill>
                <a:schemeClr val="accent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87AB0BDF-8FD6-C4B9-24D6-2D92D7C50C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/>
        </p:blipFill>
        <p:spPr>
          <a:xfrm>
            <a:off x="3195108" y="2141537"/>
            <a:ext cx="5801784" cy="4351338"/>
          </a:xfrm>
        </p:spPr>
      </p:pic>
    </p:spTree>
    <p:extLst>
      <p:ext uri="{BB962C8B-B14F-4D97-AF65-F5344CB8AC3E}">
        <p14:creationId xmlns:p14="http://schemas.microsoft.com/office/powerpoint/2010/main" val="2733624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rtl="0"/>
            <a:r>
              <a:rPr lang="en-US" altLang="ko-KR" dirty="0"/>
              <a:t>12</a:t>
            </a:r>
            <a:r>
              <a:rPr lang="ko-KR" altLang="en-US" dirty="0"/>
              <a:t>월</a:t>
            </a:r>
            <a:r>
              <a:rPr lang="en-US" altLang="ko-KR" dirty="0"/>
              <a:t>, </a:t>
            </a:r>
            <a:r>
              <a:rPr lang="ko-KR" altLang="en-US" dirty="0"/>
              <a:t>승우아빠</a:t>
            </a:r>
            <a:r>
              <a:rPr lang="en-US" altLang="ko-KR" dirty="0"/>
              <a:t>/</a:t>
            </a:r>
            <a:r>
              <a:rPr lang="ko-KR" altLang="en-US" dirty="0" err="1"/>
              <a:t>랄랄의</a:t>
            </a:r>
            <a:r>
              <a:rPr lang="ko-KR" altLang="en-US" dirty="0"/>
              <a:t> </a:t>
            </a:r>
            <a:r>
              <a:rPr lang="ko-KR" altLang="en-US" dirty="0" err="1"/>
              <a:t>이왜맛</a:t>
            </a:r>
            <a:br>
              <a:rPr lang="en-US" altLang="ko-KR" dirty="0"/>
            </a:br>
            <a:r>
              <a:rPr lang="ko-KR" altLang="en-US" dirty="0"/>
              <a:t>할로윈 참사</a:t>
            </a:r>
            <a:r>
              <a:rPr lang="en-US" altLang="ko-KR" dirty="0"/>
              <a:t>, </a:t>
            </a:r>
            <a:r>
              <a:rPr lang="ko-KR" altLang="en-US" dirty="0"/>
              <a:t>보고서 삭제</a:t>
            </a:r>
            <a:endParaRPr lang="ko-KR" altLang="en-US" sz="5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4ECDE54D-4BD2-4764-A36A-8487DB61E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D8DA9DAA-006C-4F4B-980E-E3DF019B24E2}" type="slidenum">
              <a:rPr lang="en-US" altLang="ko-KR" b="1" cap="all" spc="100" smtClean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32</a:t>
            </a:fld>
            <a:endParaRPr lang="ko-KR" altLang="en-US" b="1" cap="all" spc="100" dirty="0">
              <a:solidFill>
                <a:schemeClr val="accent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87AB0BDF-8FD6-C4B9-24D6-2D92D7C50C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/>
        </p:blipFill>
        <p:spPr>
          <a:xfrm>
            <a:off x="3195108" y="2141537"/>
            <a:ext cx="5801784" cy="4351338"/>
          </a:xfrm>
        </p:spPr>
      </p:pic>
    </p:spTree>
    <p:extLst>
      <p:ext uri="{BB962C8B-B14F-4D97-AF65-F5344CB8AC3E}">
        <p14:creationId xmlns:p14="http://schemas.microsoft.com/office/powerpoint/2010/main" val="32443687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날짜 개체 틀 21">
            <a:extLst>
              <a:ext uri="{FF2B5EF4-FFF2-40B4-BE49-F238E27FC236}">
                <a16:creationId xmlns:a16="http://schemas.microsoft.com/office/drawing/2014/main" id="{692474E6-3035-46B8-9C05-9B4204E8ED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9/3/20XX</a:t>
            </a:r>
          </a:p>
        </p:txBody>
      </p:sp>
      <p:sp>
        <p:nvSpPr>
          <p:cNvPr id="24" name="슬라이드 번호 개체 틀 23">
            <a:extLst>
              <a:ext uri="{FF2B5EF4-FFF2-40B4-BE49-F238E27FC236}">
                <a16:creationId xmlns:a16="http://schemas.microsoft.com/office/drawing/2014/main" id="{5D838446-B95D-4AB7-B8CA-D5804BB79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rtl="0"/>
              <a:t>33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바닥글 개체 틀 22">
            <a:extLst>
              <a:ext uri="{FF2B5EF4-FFF2-40B4-BE49-F238E27FC236}">
                <a16:creationId xmlns:a16="http://schemas.microsoft.com/office/drawing/2014/main" id="{DE8D546E-0F46-4CC0-B2B1-8B2430D00C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프레젠테이션 제목</a:t>
            </a:r>
          </a:p>
        </p:txBody>
      </p:sp>
      <p:pic>
        <p:nvPicPr>
          <p:cNvPr id="9" name="그림 개체 틀 8">
            <a:extLst>
              <a:ext uri="{FF2B5EF4-FFF2-40B4-BE49-F238E27FC236}">
                <a16:creationId xmlns:a16="http://schemas.microsoft.com/office/drawing/2014/main" id="{C82DA925-978C-48A9-98AD-0653B7A3D2D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l="12500" r="12500"/>
          <a:stretch/>
        </p:blipFill>
        <p:spPr>
          <a:xfrm>
            <a:off x="1777111" y="407499"/>
            <a:ext cx="1952279" cy="1952279"/>
          </a:xfrm>
        </p:spPr>
      </p:pic>
      <p:pic>
        <p:nvPicPr>
          <p:cNvPr id="11" name="그림 개체 틀 10">
            <a:extLst>
              <a:ext uri="{FF2B5EF4-FFF2-40B4-BE49-F238E27FC236}">
                <a16:creationId xmlns:a16="http://schemas.microsoft.com/office/drawing/2014/main" id="{E63B7C3F-04A4-43F6-881D-FA11061CBAFA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4"/>
          <a:srcRect l="12227" r="12227"/>
          <a:stretch/>
        </p:blipFill>
        <p:spPr>
          <a:xfrm>
            <a:off x="3528345" y="1972581"/>
            <a:ext cx="2290065" cy="2273502"/>
          </a:xfrm>
        </p:spPr>
      </p:pic>
      <p:sp>
        <p:nvSpPr>
          <p:cNvPr id="6" name="제목 5">
            <a:extLst>
              <a:ext uri="{FF2B5EF4-FFF2-40B4-BE49-F238E27FC236}">
                <a16:creationId xmlns:a16="http://schemas.microsoft.com/office/drawing/2014/main" id="{FF777B66-94CB-491C-AC6B-BDAC98E21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감사합니다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pic>
        <p:nvPicPr>
          <p:cNvPr id="15" name="그림 개체 틀 14">
            <a:extLst>
              <a:ext uri="{FF2B5EF4-FFF2-40B4-BE49-F238E27FC236}">
                <a16:creationId xmlns:a16="http://schemas.microsoft.com/office/drawing/2014/main" id="{3D15FDC1-74B5-4FD8-BD17-0E2502C411A6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5"/>
          <a:srcRect t="893" b="893"/>
          <a:stretch/>
        </p:blipFill>
        <p:spPr>
          <a:xfrm>
            <a:off x="1092905" y="4018982"/>
            <a:ext cx="3854161" cy="2839018"/>
          </a:xfrm>
        </p:spPr>
      </p:pic>
      <p:pic>
        <p:nvPicPr>
          <p:cNvPr id="13" name="그림 개체 틀 12">
            <a:extLst>
              <a:ext uri="{FF2B5EF4-FFF2-40B4-BE49-F238E27FC236}">
                <a16:creationId xmlns:a16="http://schemas.microsoft.com/office/drawing/2014/main" id="{E02C4914-F076-4415-9C5D-A9BDB6CC6110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6"/>
          <a:srcRect l="2504" r="2504"/>
          <a:stretch/>
        </p:blipFill>
        <p:spPr>
          <a:xfrm>
            <a:off x="5579539" y="4386312"/>
            <a:ext cx="3119293" cy="2462810"/>
          </a:xfrm>
        </p:spPr>
      </p:pic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284D385-A5CA-40AD-E0B4-2A145A951E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73131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F2FB0B-15EC-453B-BC9B-69AD35DDCEA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algn="r" rtl="0"/>
            <a:r>
              <a:rPr lang="ko-KR" altLang="en-US" sz="6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 수집 및 분석 개요</a:t>
            </a:r>
            <a:endParaRPr lang="en-US" altLang="ko-KR" sz="6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5408798-0DB3-46BF-880E-7BB904D700F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en-US" altLang="ko-KR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Playboard, </a:t>
            </a:r>
            <a:r>
              <a:rPr lang="en-US" altLang="ko-KR" sz="2000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Youtube</a:t>
            </a:r>
            <a:r>
              <a:rPr lang="en-US" altLang="ko-KR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그리고 </a:t>
            </a:r>
            <a:r>
              <a:rPr lang="en-US" altLang="ko-KR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BS4</a:t>
            </a:r>
            <a:r>
              <a:rPr lang="ko-KR" altLang="en-US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와 </a:t>
            </a:r>
            <a:r>
              <a:rPr lang="en-US" altLang="ko-KR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Selenium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278825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FDFB95-2803-4882-8DE6-333A75D372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91656" y="841248"/>
            <a:ext cx="4962144" cy="3236976"/>
          </a:xfrm>
        </p:spPr>
        <p:txBody>
          <a:bodyPr rtlCol="0"/>
          <a:lstStyle/>
          <a:p>
            <a:pPr rtl="0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수집 대상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b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Playboard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기준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b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전체 </a:t>
            </a:r>
            <a:r>
              <a:rPr lang="en-US" altLang="ko-KR" dirty="0" err="1"/>
              <a:t>SuperChat</a:t>
            </a:r>
            <a:br>
              <a:rPr lang="en-US" altLang="ko-KR" dirty="0"/>
            </a:br>
            <a:r>
              <a:rPr lang="ko-KR" altLang="en-US" dirty="0"/>
              <a:t>상위 </a:t>
            </a:r>
            <a:r>
              <a:rPr lang="en-US" altLang="ko-KR" dirty="0"/>
              <a:t>50</a:t>
            </a:r>
            <a:r>
              <a:rPr lang="ko-KR" altLang="en-US" dirty="0"/>
              <a:t>인</a:t>
            </a:r>
            <a:br>
              <a:rPr lang="en-US" altLang="ko-KR" dirty="0"/>
            </a:br>
            <a:r>
              <a:rPr lang="ko-KR" altLang="en-US" dirty="0"/>
              <a:t>뉴스 및 정치 제외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8" name="그림 개체 틀 7">
            <a:extLst>
              <a:ext uri="{FF2B5EF4-FFF2-40B4-BE49-F238E27FC236}">
                <a16:creationId xmlns:a16="http://schemas.microsoft.com/office/drawing/2014/main" id="{8DD372BB-220C-48D2-B19A-562BE88C210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/>
          <a:stretch/>
        </p:blipFill>
        <p:spPr>
          <a:xfrm>
            <a:off x="283464" y="769176"/>
            <a:ext cx="5221224" cy="5328792"/>
          </a:xfrm>
        </p:spPr>
      </p:pic>
      <p:sp>
        <p:nvSpPr>
          <p:cNvPr id="9" name="바닥글 개체 틀 8">
            <a:extLst>
              <a:ext uri="{FF2B5EF4-FFF2-40B4-BE49-F238E27FC236}">
                <a16:creationId xmlns:a16="http://schemas.microsoft.com/office/drawing/2014/main" id="{A2055D38-CE59-4FC4-85CE-CF9DA81D8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프레젠테이션 제목</a:t>
            </a:r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FE0D311A-C366-4A86-9404-C0F5CBF9C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rtl="0"/>
              <a:t>5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A6C035EC-5694-261D-A529-A9428FF7027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14734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F2FB0B-15EC-453B-BC9B-69AD35DDCEA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ko-KR" altLang="en-US" sz="6000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크롤링</a:t>
            </a:r>
            <a:endParaRPr lang="en-US" altLang="ko-KR" sz="6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5408798-0DB3-46BF-880E-7BB904D700F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Selenium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504056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en-US" altLang="ko-KR" sz="5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Playboard </a:t>
            </a:r>
            <a:r>
              <a:rPr lang="ko-KR" altLang="en-US" sz="5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순위 받아오기</a:t>
            </a:r>
          </a:p>
        </p:txBody>
      </p:sp>
      <p:sp>
        <p:nvSpPr>
          <p:cNvPr id="9" name="슬라이드 번호 개체 틀 5">
            <a:extLst>
              <a:ext uri="{FF2B5EF4-FFF2-40B4-BE49-F238E27FC236}">
                <a16:creationId xmlns:a16="http://schemas.microsoft.com/office/drawing/2014/main" id="{4FC290B8-BF94-4636-BFAB-9FD67F4AA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D8DA9DAA-006C-4F4B-980E-E3DF019B24E2}" type="slidenum">
              <a:rPr lang="en-US" altLang="ko-KR" b="1" cap="all" spc="100" smtClean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</a:t>
            </a:fld>
            <a:endParaRPr lang="ko-KR" altLang="en-US" b="1" cap="all" spc="100" dirty="0">
              <a:solidFill>
                <a:schemeClr val="accent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7B1D4ED-20A2-EB25-C499-643CB13170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8963403-D8A1-64A3-959C-5E3A4C3CD8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46238"/>
            <a:ext cx="10515600" cy="4590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9144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en-US" altLang="ko-KR" sz="5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Youtu</a:t>
            </a:r>
            <a:r>
              <a:rPr lang="en-US" altLang="ko-KR" dirty="0" err="1"/>
              <a:t>be</a:t>
            </a:r>
            <a:r>
              <a:rPr lang="en-US" altLang="ko-KR" dirty="0"/>
              <a:t> </a:t>
            </a:r>
            <a:r>
              <a:rPr lang="ko-KR" altLang="en-US" dirty="0"/>
              <a:t>동영상 리스트 </a:t>
            </a:r>
            <a:r>
              <a:rPr lang="ko-KR" altLang="en-US" dirty="0" err="1"/>
              <a:t>크롤링</a:t>
            </a:r>
            <a:endParaRPr lang="ko-KR" altLang="en-US" sz="5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슬라이드 번호 개체 틀 5">
            <a:extLst>
              <a:ext uri="{FF2B5EF4-FFF2-40B4-BE49-F238E27FC236}">
                <a16:creationId xmlns:a16="http://schemas.microsoft.com/office/drawing/2014/main" id="{4FC290B8-BF94-4636-BFAB-9FD67F4AA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D8DA9DAA-006C-4F4B-980E-E3DF019B24E2}" type="slidenum">
              <a:rPr lang="en-US" altLang="ko-KR" b="1" cap="all" spc="100" smtClean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8</a:t>
            </a:fld>
            <a:endParaRPr lang="ko-KR" altLang="en-US" b="1" cap="all" spc="100" dirty="0">
              <a:solidFill>
                <a:schemeClr val="accent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7B1D4ED-20A2-EB25-C499-643CB13170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1762" y="1825625"/>
            <a:ext cx="3474935" cy="4351338"/>
          </a:xfrm>
        </p:spPr>
        <p:txBody>
          <a:bodyPr/>
          <a:lstStyle/>
          <a:p>
            <a:r>
              <a:rPr lang="ko-KR" altLang="en-US" dirty="0"/>
              <a:t>병렬 처리 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라이브러리인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 err="1"/>
              <a:t>Pyblaze</a:t>
            </a:r>
            <a:r>
              <a:rPr lang="ko-KR" altLang="en-US" dirty="0"/>
              <a:t>를 사용하여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병렬 처리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8963403-D8A1-64A3-959C-5E3A4C3CD86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38200" y="1825625"/>
            <a:ext cx="7603563" cy="4590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0935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FDFB95-2803-4882-8DE6-333A75D372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91656" y="841248"/>
            <a:ext cx="4962144" cy="3236976"/>
          </a:xfrm>
        </p:spPr>
        <p:txBody>
          <a:bodyPr rtlCol="0"/>
          <a:lstStyle/>
          <a:p>
            <a:pPr rtl="0"/>
            <a:r>
              <a:rPr lang="ko-KR" altLang="en-US" dirty="0"/>
              <a:t>동영상 리스트에서는</a:t>
            </a:r>
            <a:br>
              <a:rPr lang="en-US" altLang="ko-KR" dirty="0"/>
            </a:br>
            <a:r>
              <a:rPr lang="ko-KR" altLang="en-US" dirty="0"/>
              <a:t>필요한 정보가 부족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8" name="그림 개체 틀 7">
            <a:extLst>
              <a:ext uri="{FF2B5EF4-FFF2-40B4-BE49-F238E27FC236}">
                <a16:creationId xmlns:a16="http://schemas.microsoft.com/office/drawing/2014/main" id="{8DD372BB-220C-48D2-B19A-562BE88C210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/>
          <a:stretch/>
        </p:blipFill>
        <p:spPr>
          <a:xfrm>
            <a:off x="283464" y="1315818"/>
            <a:ext cx="5221224" cy="4235507"/>
          </a:xfrm>
        </p:spPr>
      </p:pic>
      <p:sp>
        <p:nvSpPr>
          <p:cNvPr id="9" name="바닥글 개체 틀 8">
            <a:extLst>
              <a:ext uri="{FF2B5EF4-FFF2-40B4-BE49-F238E27FC236}">
                <a16:creationId xmlns:a16="http://schemas.microsoft.com/office/drawing/2014/main" id="{A2055D38-CE59-4FC4-85CE-CF9DA81D8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프레젠테이션 제목</a:t>
            </a:r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FE0D311A-C366-4A86-9404-C0F5CBF9C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rtl="0"/>
              <a:t>9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A6C035EC-5694-261D-A529-A9428FF7027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3245008"/>
      </p:ext>
    </p:extLst>
  </p:cSld>
  <p:clrMapOvr>
    <a:masterClrMapping/>
  </p:clrMapOvr>
</p:sld>
</file>

<file path=ppt/theme/theme1.xml><?xml version="1.0" encoding="utf-8"?>
<a:theme xmlns:a="http://schemas.openxmlformats.org/drawingml/2006/main" name="GradientUnivers">
  <a:themeElements>
    <a:clrScheme name="Gradient">
      <a:dk1>
        <a:sysClr val="windowText" lastClr="000000"/>
      </a:dk1>
      <a:lt1>
        <a:sysClr val="window" lastClr="FFFFFF"/>
      </a:lt1>
      <a:dk2>
        <a:srgbClr val="10013F"/>
      </a:dk2>
      <a:lt2>
        <a:srgbClr val="F2F0FF"/>
      </a:lt2>
      <a:accent1>
        <a:srgbClr val="814DFF"/>
      </a:accent1>
      <a:accent2>
        <a:srgbClr val="243FFF"/>
      </a:accent2>
      <a:accent3>
        <a:srgbClr val="FF83B6"/>
      </a:accent3>
      <a:accent4>
        <a:srgbClr val="FF9022"/>
      </a:accent4>
      <a:accent5>
        <a:srgbClr val="FF1F85"/>
      </a:accent5>
      <a:accent6>
        <a:srgbClr val="1A98FF"/>
      </a:accent6>
      <a:hlink>
        <a:srgbClr val="0563C1"/>
      </a:hlink>
      <a:folHlink>
        <a:srgbClr val="954F72"/>
      </a:folHlink>
    </a:clrScheme>
    <a:fontScheme name="Univers">
      <a:majorFont>
        <a:latin typeface="Univers"/>
        <a:ea typeface=""/>
        <a:cs typeface=""/>
      </a:majorFont>
      <a:minorFont>
        <a:latin typeface="Univer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8167113_TF89338750_Win32.potx" id="{700DB809-292A-4B13-B444-555C3CA3BAF9}" vid="{A356E11F-EA95-4991-AC6F-0A9671DA6442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9919F73-B6C2-4A43-95E2-833EC48925FE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3C8E00D1-8EA3-4E42-801D-0253E1EAFC2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BC329F5-30EE-4BF7-AA2A-B837B51416B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{91E21AC1-B70F-491D-9BE3-01F84C4D875D}tf89338750_win32</Template>
  <TotalTime>112</TotalTime>
  <Words>450</Words>
  <Application>Microsoft Office PowerPoint</Application>
  <PresentationFormat>와이드스크린</PresentationFormat>
  <Paragraphs>132</Paragraphs>
  <Slides>33</Slides>
  <Notes>33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36" baseType="lpstr">
      <vt:lpstr>맑은 고딕</vt:lpstr>
      <vt:lpstr>Arial</vt:lpstr>
      <vt:lpstr>GradientUnivers</vt:lpstr>
      <vt:lpstr>Youtube monthly cloud</vt:lpstr>
      <vt:lpstr>Youtube monthly cloud</vt:lpstr>
      <vt:lpstr>소개</vt:lpstr>
      <vt:lpstr>데이터 수집 및 분석 개요</vt:lpstr>
      <vt:lpstr>수집 대상 :  Playboard기준, 전체 SuperChat 상위 50인 뉴스 및 정치 제외</vt:lpstr>
      <vt:lpstr>크롤링</vt:lpstr>
      <vt:lpstr>Playboard 순위 받아오기</vt:lpstr>
      <vt:lpstr>Youtube 동영상 리스트 크롤링</vt:lpstr>
      <vt:lpstr>동영상 리스트에서는 필요한 정보가 부족</vt:lpstr>
      <vt:lpstr>세부정보 크롤링</vt:lpstr>
      <vt:lpstr>Pickle이 안 된다면…</vt:lpstr>
      <vt:lpstr>시각화</vt:lpstr>
      <vt:lpstr>1차 시도…그런데</vt:lpstr>
      <vt:lpstr>문제 발생</vt:lpstr>
      <vt:lpstr>저번 달에 본 건, 무시하면</vt:lpstr>
      <vt:lpstr>시각화 결과, 분석</vt:lpstr>
      <vt:lpstr>1월, 걸러지지 않은 데이터들</vt:lpstr>
      <vt:lpstr>2월, 공포라디오?</vt:lpstr>
      <vt:lpstr>3월, 공포라디오?</vt:lpstr>
      <vt:lpstr>문제 발생</vt:lpstr>
      <vt:lpstr>1월, 걸러지지 않은 데이터들</vt:lpstr>
      <vt:lpstr>2월, 제 20대 대통령 선거, 팩트체크</vt:lpstr>
      <vt:lpstr>3월, 공포라디오</vt:lpstr>
      <vt:lpstr>4월, 텍사스식 스모크 바비큐 SKT T1, 케리아 스카우트</vt:lpstr>
      <vt:lpstr>5월, 코스트코 신상, 일본 여행 가능</vt:lpstr>
      <vt:lpstr>6월, 시카고 한인회 발표, 로지(ROZY), 신곡(바다 가자) 발표 경운기 음주 뺑소니 귀가 부부 숨져…“구순 노모 울음만”</vt:lpstr>
      <vt:lpstr>7월, 일본 규수섬 사쿠라지마 분화</vt:lpstr>
      <vt:lpstr>8월, 가을이면 등산 낚시 최악의 가뭄 시작</vt:lpstr>
      <vt:lpstr>9월, 변태같은 권총 재장전 게임 권총 강도살인, 아르헨 대통령 권총 암살미수 9월 추석 대명절</vt:lpstr>
      <vt:lpstr>10월, 택배 스미싱, 택배가 사라진다,  경주 택배기사 수수료 체불 사건</vt:lpstr>
      <vt:lpstr>11월, 습관을 되돌아보는 연말 직전</vt:lpstr>
      <vt:lpstr>12월, 승우아빠/랄랄의 이왜맛 할로윈 참사, 보고서 삭제</vt:lpstr>
      <vt:lpstr>감사합니다.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Youtube monthly cloud</dc:title>
  <dc:creator>조강현</dc:creator>
  <cp:lastModifiedBy>조강현</cp:lastModifiedBy>
  <cp:revision>4</cp:revision>
  <dcterms:created xsi:type="dcterms:W3CDTF">2022-12-11T12:03:08Z</dcterms:created>
  <dcterms:modified xsi:type="dcterms:W3CDTF">2022-12-11T13:55:47Z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